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notesMasterIdLst>
    <p:notesMasterId r:id="rId48"/>
  </p:notesMasterIdLst>
  <p:sldIdLst>
    <p:sldId id="256" r:id="rId4"/>
    <p:sldId id="257" r:id="rId5"/>
    <p:sldId id="369" r:id="rId6"/>
    <p:sldId id="294" r:id="rId7"/>
    <p:sldId id="259" r:id="rId8"/>
    <p:sldId id="333" r:id="rId9"/>
    <p:sldId id="334" r:id="rId10"/>
    <p:sldId id="335" r:id="rId11"/>
    <p:sldId id="337" r:id="rId12"/>
    <p:sldId id="338" r:id="rId13"/>
    <p:sldId id="339" r:id="rId14"/>
    <p:sldId id="340" r:id="rId15"/>
    <p:sldId id="341" r:id="rId16"/>
    <p:sldId id="343" r:id="rId17"/>
    <p:sldId id="366" r:id="rId18"/>
    <p:sldId id="345" r:id="rId19"/>
    <p:sldId id="367" r:id="rId20"/>
    <p:sldId id="346" r:id="rId21"/>
    <p:sldId id="347" r:id="rId22"/>
    <p:sldId id="348" r:id="rId23"/>
    <p:sldId id="349" r:id="rId24"/>
    <p:sldId id="350" r:id="rId25"/>
    <p:sldId id="351" r:id="rId26"/>
    <p:sldId id="352" r:id="rId27"/>
    <p:sldId id="353" r:id="rId28"/>
    <p:sldId id="354" r:id="rId29"/>
    <p:sldId id="355" r:id="rId30"/>
    <p:sldId id="356" r:id="rId31"/>
    <p:sldId id="357" r:id="rId32"/>
    <p:sldId id="358" r:id="rId33"/>
    <p:sldId id="359" r:id="rId34"/>
    <p:sldId id="368" r:id="rId35"/>
    <p:sldId id="360" r:id="rId36"/>
    <p:sldId id="361" r:id="rId37"/>
    <p:sldId id="362" r:id="rId38"/>
    <p:sldId id="363" r:id="rId39"/>
    <p:sldId id="364" r:id="rId40"/>
    <p:sldId id="365" r:id="rId41"/>
    <p:sldId id="370" r:id="rId42"/>
    <p:sldId id="373" r:id="rId43"/>
    <p:sldId id="376" r:id="rId44"/>
    <p:sldId id="374" r:id="rId45"/>
    <p:sldId id="375" r:id="rId46"/>
    <p:sldId id="268" r:id="rId47"/>
  </p:sldIdLst>
  <p:sldSz cx="9144000" cy="6858000" type="screen4x3"/>
  <p:notesSz cx="6805613" cy="993933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밝은 스타일 1 - 강조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67" autoAdjust="0"/>
    <p:restoredTop sz="96770" autoAdjust="0"/>
  </p:normalViewPr>
  <p:slideViewPr>
    <p:cSldViewPr snapToGrid="0">
      <p:cViewPr varScale="1">
        <p:scale>
          <a:sx n="113" d="100"/>
          <a:sy n="113" d="100"/>
        </p:scale>
        <p:origin x="-1810" y="-72"/>
      </p:cViewPr>
      <p:guideLst>
        <p:guide orient="horz" pos="2160"/>
        <p:guide pos="288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notesMaster" Target="notesMasters/notesMaster1.xml"/><Relationship Id="rId8" Type="http://schemas.openxmlformats.org/officeDocument/2006/relationships/slide" Target="slides/slide5.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3"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r>
              <a:rPr lang="ko-KR" sz="1800" b="0" strike="noStrike" spc="-1">
                <a:solidFill>
                  <a:srgbClr val="000000"/>
                </a:solidFill>
                <a:latin typeface="맑은 고딕"/>
              </a:rPr>
              <a:t>슬라이드를 이동하려면 클릭하십시오</a:t>
            </a:r>
            <a:r>
              <a:rPr lang="en-US" sz="1800" b="0" strike="noStrike" spc="-1">
                <a:solidFill>
                  <a:srgbClr val="000000"/>
                </a:solidFill>
                <a:latin typeface="맑은 고딕"/>
              </a:rPr>
              <a:t>.</a:t>
            </a:r>
          </a:p>
        </p:txBody>
      </p:sp>
      <p:sp>
        <p:nvSpPr>
          <p:cNvPr id="124" name="PlaceHolder 2"/>
          <p:cNvSpPr>
            <a:spLocks noGrp="1"/>
          </p:cNvSpPr>
          <p:nvPr>
            <p:ph type="body"/>
          </p:nvPr>
        </p:nvSpPr>
        <p:spPr>
          <a:xfrm>
            <a:off x="756000" y="5078520"/>
            <a:ext cx="6047640" cy="4811040"/>
          </a:xfrm>
          <a:prstGeom prst="rect">
            <a:avLst/>
          </a:prstGeom>
        </p:spPr>
        <p:txBody>
          <a:bodyPr lIns="0" tIns="0" rIns="0" bIns="0">
            <a:noAutofit/>
          </a:bodyPr>
          <a:lstStyle/>
          <a:p>
            <a:r>
              <a:rPr lang="ko-KR" sz="2000" b="0" strike="noStrike" spc="-1">
                <a:latin typeface="나눔고딕"/>
              </a:rPr>
              <a:t>메모 서식을 편집하려면 클릭하십시오</a:t>
            </a:r>
            <a:r>
              <a:rPr lang="en-US" sz="2000" b="0" strike="noStrike" spc="-1">
                <a:latin typeface="나눔고딕"/>
              </a:rPr>
              <a:t>.</a:t>
            </a:r>
          </a:p>
        </p:txBody>
      </p:sp>
      <p:sp>
        <p:nvSpPr>
          <p:cNvPr id="125" name="PlaceHolder 3"/>
          <p:cNvSpPr>
            <a:spLocks noGrp="1"/>
          </p:cNvSpPr>
          <p:nvPr>
            <p:ph type="hdr"/>
          </p:nvPr>
        </p:nvSpPr>
        <p:spPr>
          <a:xfrm>
            <a:off x="0" y="0"/>
            <a:ext cx="3280680" cy="534240"/>
          </a:xfrm>
          <a:prstGeom prst="rect">
            <a:avLst/>
          </a:prstGeom>
        </p:spPr>
        <p:txBody>
          <a:bodyPr lIns="0" tIns="0" rIns="0" bIns="0">
            <a:noAutofit/>
          </a:bodyPr>
          <a:lstStyle/>
          <a:p>
            <a:r>
              <a:rPr lang="en-US" sz="1400" b="0" strike="noStrike" spc="-1">
                <a:latin typeface="나눔명조"/>
              </a:rPr>
              <a:t>&lt;머리글&gt;</a:t>
            </a:r>
          </a:p>
        </p:txBody>
      </p:sp>
      <p:sp>
        <p:nvSpPr>
          <p:cNvPr id="126"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en-US" sz="1400" b="0" strike="noStrike" spc="-1">
                <a:latin typeface="나눔명조"/>
              </a:rPr>
              <a:t>&lt;날짜/시간&gt;</a:t>
            </a:r>
          </a:p>
        </p:txBody>
      </p:sp>
      <p:sp>
        <p:nvSpPr>
          <p:cNvPr id="127" name="PlaceHolder 5"/>
          <p:cNvSpPr>
            <a:spLocks noGrp="1"/>
          </p:cNvSpPr>
          <p:nvPr>
            <p:ph type="ftr"/>
          </p:nvPr>
        </p:nvSpPr>
        <p:spPr>
          <a:xfrm>
            <a:off x="0" y="10157400"/>
            <a:ext cx="3280680" cy="534240"/>
          </a:xfrm>
          <a:prstGeom prst="rect">
            <a:avLst/>
          </a:prstGeom>
        </p:spPr>
        <p:txBody>
          <a:bodyPr lIns="0" tIns="0" rIns="0" bIns="0" anchor="b">
            <a:noAutofit/>
          </a:bodyPr>
          <a:lstStyle/>
          <a:p>
            <a:r>
              <a:rPr lang="en-US" sz="1400" b="0" strike="noStrike" spc="-1">
                <a:latin typeface="나눔명조"/>
              </a:rPr>
              <a:t>&lt;바닥글&gt;</a:t>
            </a:r>
          </a:p>
        </p:txBody>
      </p:sp>
      <p:sp>
        <p:nvSpPr>
          <p:cNvPr id="128"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1E801F28-F519-48A4-AAF9-52033F41AA3F}" type="slidenum">
              <a:rPr lang="en-US" sz="1400" b="0" strike="noStrike" spc="-1">
                <a:latin typeface="나눔명조"/>
              </a:rPr>
              <a:t>‹#›</a:t>
            </a:fld>
            <a:endParaRPr lang="en-US" sz="1400" b="0" strike="noStrike" spc="-1">
              <a:latin typeface="나눔명조"/>
            </a:endParaRPr>
          </a:p>
        </p:txBody>
      </p:sp>
    </p:spTree>
    <p:extLst>
      <p:ext uri="{BB962C8B-B14F-4D97-AF65-F5344CB8AC3E}">
        <p14:creationId xmlns:p14="http://schemas.microsoft.com/office/powerpoint/2010/main" val="2010958693"/>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PlaceHolder 1"/>
          <p:cNvSpPr>
            <a:spLocks noGrp="1" noRot="1" noChangeAspect="1"/>
          </p:cNvSpPr>
          <p:nvPr>
            <p:ph type="sldImg"/>
          </p:nvPr>
        </p:nvSpPr>
        <p:spPr>
          <a:xfrm>
            <a:off x="919163" y="746125"/>
            <a:ext cx="4967287" cy="3727450"/>
          </a:xfrm>
          <a:prstGeom prst="rect">
            <a:avLst/>
          </a:prstGeom>
        </p:spPr>
      </p:sp>
      <p:sp>
        <p:nvSpPr>
          <p:cNvPr id="209" name="PlaceHolder 2"/>
          <p:cNvSpPr>
            <a:spLocks noGrp="1"/>
          </p:cNvSpPr>
          <p:nvPr>
            <p:ph type="body"/>
          </p:nvPr>
        </p:nvSpPr>
        <p:spPr>
          <a:xfrm>
            <a:off x="680400" y="4721040"/>
            <a:ext cx="5444280" cy="4472280"/>
          </a:xfrm>
          <a:prstGeom prst="rect">
            <a:avLst/>
          </a:prstGeom>
        </p:spPr>
        <p:txBody>
          <a:bodyPr>
            <a:normAutofit/>
          </a:bodyPr>
          <a:lstStyle/>
          <a:p>
            <a:endParaRPr lang="en-US" sz="2000" b="0" strike="noStrike" spc="-1">
              <a:latin typeface="나눔고딕"/>
            </a:endParaRPr>
          </a:p>
        </p:txBody>
      </p:sp>
      <p:sp>
        <p:nvSpPr>
          <p:cNvPr id="210" name="TextShape 3"/>
          <p:cNvSpPr txBox="1"/>
          <p:nvPr/>
        </p:nvSpPr>
        <p:spPr>
          <a:xfrm>
            <a:off x="3854880" y="9440640"/>
            <a:ext cx="2948760" cy="496440"/>
          </a:xfrm>
          <a:prstGeom prst="rect">
            <a:avLst/>
          </a:prstGeom>
          <a:noFill/>
          <a:ln w="0">
            <a:noFill/>
          </a:ln>
        </p:spPr>
        <p:txBody>
          <a:bodyPr anchor="b">
            <a:noAutofit/>
          </a:bodyPr>
          <a:lstStyle/>
          <a:p>
            <a:pPr algn="r">
              <a:lnSpc>
                <a:spcPct val="100000"/>
              </a:lnSpc>
            </a:pPr>
            <a:fld id="{B9959586-AB30-439A-8287-6D571BD7A0D1}" type="slidenum">
              <a:rPr lang="en-US" sz="1200" b="0" strike="noStrike" spc="-1">
                <a:solidFill>
                  <a:srgbClr val="000000"/>
                </a:solidFill>
                <a:latin typeface="+mn-lt"/>
                <a:ea typeface="+mn-ea"/>
              </a:rPr>
              <a:t>1</a:t>
            </a:fld>
            <a:endParaRPr lang="en-US" sz="1200" b="0" strike="noStrike" spc="-1">
              <a:latin typeface="나눔명조"/>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PlaceHolder 1"/>
          <p:cNvSpPr>
            <a:spLocks noGrp="1" noRot="1" noChangeAspect="1"/>
          </p:cNvSpPr>
          <p:nvPr>
            <p:ph type="sldImg"/>
          </p:nvPr>
        </p:nvSpPr>
        <p:spPr>
          <a:xfrm>
            <a:off x="919163" y="746125"/>
            <a:ext cx="4967287" cy="3727450"/>
          </a:xfrm>
          <a:prstGeom prst="rect">
            <a:avLst/>
          </a:prstGeom>
        </p:spPr>
      </p:sp>
      <p:sp>
        <p:nvSpPr>
          <p:cNvPr id="212" name="PlaceHolder 2"/>
          <p:cNvSpPr>
            <a:spLocks noGrp="1"/>
          </p:cNvSpPr>
          <p:nvPr>
            <p:ph type="body"/>
          </p:nvPr>
        </p:nvSpPr>
        <p:spPr>
          <a:xfrm>
            <a:off x="680400" y="4721040"/>
            <a:ext cx="5444280" cy="4472280"/>
          </a:xfrm>
          <a:prstGeom prst="rect">
            <a:avLst/>
          </a:prstGeom>
        </p:spPr>
        <p:txBody>
          <a:bodyPr>
            <a:noAutofit/>
          </a:bodyPr>
          <a:lstStyle/>
          <a:p>
            <a:endParaRPr lang="en-US" sz="2000" b="0" strike="noStrike" spc="-1">
              <a:latin typeface="나눔고딕"/>
            </a:endParaRPr>
          </a:p>
        </p:txBody>
      </p:sp>
      <p:sp>
        <p:nvSpPr>
          <p:cNvPr id="213" name="TextShape 3"/>
          <p:cNvSpPr txBox="1"/>
          <p:nvPr/>
        </p:nvSpPr>
        <p:spPr>
          <a:xfrm>
            <a:off x="3854880" y="9440640"/>
            <a:ext cx="2948760" cy="496440"/>
          </a:xfrm>
          <a:prstGeom prst="rect">
            <a:avLst/>
          </a:prstGeom>
          <a:noFill/>
          <a:ln w="0">
            <a:noFill/>
          </a:ln>
        </p:spPr>
        <p:txBody>
          <a:bodyPr anchor="b">
            <a:noAutofit/>
          </a:bodyPr>
          <a:lstStyle/>
          <a:p>
            <a:pPr algn="r">
              <a:lnSpc>
                <a:spcPct val="100000"/>
              </a:lnSpc>
            </a:pPr>
            <a:fld id="{8F55F50D-5CEB-4712-9E93-F5C569EE0560}" type="slidenum">
              <a:rPr lang="en-US" sz="1200" b="0" strike="noStrike" spc="-1">
                <a:solidFill>
                  <a:srgbClr val="000000"/>
                </a:solidFill>
                <a:latin typeface="+mn-lt"/>
                <a:ea typeface="+mn-ea"/>
              </a:rPr>
              <a:t>4</a:t>
            </a:fld>
            <a:endParaRPr lang="en-US" sz="1200" b="0" strike="noStrike" spc="-1">
              <a:latin typeface="나눔명조"/>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PlaceHolder 1"/>
          <p:cNvSpPr>
            <a:spLocks noGrp="1" noRot="1" noChangeAspect="1"/>
          </p:cNvSpPr>
          <p:nvPr>
            <p:ph type="sldImg"/>
          </p:nvPr>
        </p:nvSpPr>
        <p:spPr>
          <a:xfrm>
            <a:off x="919163" y="746125"/>
            <a:ext cx="4967287" cy="3727450"/>
          </a:xfrm>
          <a:prstGeom prst="rect">
            <a:avLst/>
          </a:prstGeom>
        </p:spPr>
      </p:sp>
      <p:sp>
        <p:nvSpPr>
          <p:cNvPr id="215" name="PlaceHolder 2"/>
          <p:cNvSpPr>
            <a:spLocks noGrp="1"/>
          </p:cNvSpPr>
          <p:nvPr>
            <p:ph type="body"/>
          </p:nvPr>
        </p:nvSpPr>
        <p:spPr>
          <a:xfrm>
            <a:off x="680400" y="4721040"/>
            <a:ext cx="5444280" cy="4472280"/>
          </a:xfrm>
          <a:prstGeom prst="rect">
            <a:avLst/>
          </a:prstGeom>
        </p:spPr>
        <p:txBody>
          <a:bodyPr>
            <a:noAutofit/>
          </a:bodyPr>
          <a:lstStyle/>
          <a:p>
            <a:endParaRPr lang="en-US" sz="2000" b="0" strike="noStrike" spc="-1">
              <a:latin typeface="나눔고딕"/>
            </a:endParaRPr>
          </a:p>
        </p:txBody>
      </p:sp>
      <p:sp>
        <p:nvSpPr>
          <p:cNvPr id="216" name="TextShape 3"/>
          <p:cNvSpPr txBox="1"/>
          <p:nvPr/>
        </p:nvSpPr>
        <p:spPr>
          <a:xfrm>
            <a:off x="3854880" y="9440640"/>
            <a:ext cx="2948760" cy="496440"/>
          </a:xfrm>
          <a:prstGeom prst="rect">
            <a:avLst/>
          </a:prstGeom>
          <a:noFill/>
          <a:ln w="0">
            <a:noFill/>
          </a:ln>
        </p:spPr>
        <p:txBody>
          <a:bodyPr anchor="b">
            <a:noAutofit/>
          </a:bodyPr>
          <a:lstStyle/>
          <a:p>
            <a:pPr algn="r">
              <a:lnSpc>
                <a:spcPct val="100000"/>
              </a:lnSpc>
            </a:pPr>
            <a:fld id="{15376A37-460C-4100-B46C-3114B4A0F88E}" type="slidenum">
              <a:rPr lang="en-US" sz="1200" b="0" strike="noStrike" spc="-1">
                <a:solidFill>
                  <a:srgbClr val="000000"/>
                </a:solidFill>
                <a:latin typeface="+mn-lt"/>
                <a:ea typeface="+mn-ea"/>
              </a:rPr>
              <a:t>5</a:t>
            </a:fld>
            <a:endParaRPr lang="en-US" sz="1200" b="0" strike="noStrike" spc="-1">
              <a:latin typeface="나눔명조"/>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noRot="1" noChangeAspect="1"/>
          </p:cNvSpPr>
          <p:nvPr>
            <p:ph type="sldImg"/>
          </p:nvPr>
        </p:nvSpPr>
        <p:spPr>
          <a:xfrm>
            <a:off x="919163" y="746125"/>
            <a:ext cx="4967287" cy="3727450"/>
          </a:xfrm>
          <a:prstGeom prst="rect">
            <a:avLst/>
          </a:prstGeom>
        </p:spPr>
      </p:sp>
      <p:sp>
        <p:nvSpPr>
          <p:cNvPr id="218" name="PlaceHolder 2"/>
          <p:cNvSpPr>
            <a:spLocks noGrp="1"/>
          </p:cNvSpPr>
          <p:nvPr>
            <p:ph type="body"/>
          </p:nvPr>
        </p:nvSpPr>
        <p:spPr>
          <a:xfrm>
            <a:off x="680400" y="4721040"/>
            <a:ext cx="5444280" cy="4472280"/>
          </a:xfrm>
          <a:prstGeom prst="rect">
            <a:avLst/>
          </a:prstGeom>
        </p:spPr>
        <p:txBody>
          <a:bodyPr>
            <a:normAutofit/>
          </a:bodyPr>
          <a:lstStyle/>
          <a:p>
            <a:endParaRPr lang="en-US" sz="2000" b="0" strike="noStrike" spc="-1">
              <a:latin typeface="나눔고딕"/>
            </a:endParaRPr>
          </a:p>
        </p:txBody>
      </p:sp>
      <p:sp>
        <p:nvSpPr>
          <p:cNvPr id="219" name="TextShape 3"/>
          <p:cNvSpPr txBox="1"/>
          <p:nvPr/>
        </p:nvSpPr>
        <p:spPr>
          <a:xfrm>
            <a:off x="3854880" y="9440640"/>
            <a:ext cx="2948760" cy="496440"/>
          </a:xfrm>
          <a:prstGeom prst="rect">
            <a:avLst/>
          </a:prstGeom>
          <a:noFill/>
          <a:ln w="0">
            <a:noFill/>
          </a:ln>
        </p:spPr>
        <p:txBody>
          <a:bodyPr anchor="b">
            <a:noAutofit/>
          </a:bodyPr>
          <a:lstStyle/>
          <a:p>
            <a:pPr algn="r">
              <a:lnSpc>
                <a:spcPct val="100000"/>
              </a:lnSpc>
            </a:pPr>
            <a:fld id="{34F2B535-7813-4690-BE32-80A399D1FC65}" type="slidenum">
              <a:rPr lang="en-US" sz="1200" b="0" strike="noStrike" spc="-1">
                <a:solidFill>
                  <a:srgbClr val="000000"/>
                </a:solidFill>
                <a:latin typeface="+mn-lt"/>
                <a:ea typeface="+mn-ea"/>
              </a:rPr>
              <a:t>44</a:t>
            </a:fld>
            <a:endParaRPr lang="en-US" sz="1200" b="0" strike="noStrike" spc="-1">
              <a:latin typeface="나눔명조"/>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27"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28"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3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3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32"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33"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35"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36"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37"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38"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39"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40"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47" name="PlaceHolder 2"/>
          <p:cNvSpPr>
            <a:spLocks noGrp="1"/>
          </p:cNvSpPr>
          <p:nvPr>
            <p:ph type="subTitle"/>
          </p:nvPr>
        </p:nvSpPr>
        <p:spPr>
          <a:xfrm>
            <a:off x="457200" y="1604520"/>
            <a:ext cx="8229240" cy="3977280"/>
          </a:xfrm>
          <a:prstGeom prst="rect">
            <a:avLst/>
          </a:prstGeom>
        </p:spPr>
        <p:txBody>
          <a:bodyPr lIns="0" tIns="0" rIns="0" bIns="0" anchor="ctr">
            <a:noAutofit/>
          </a:bodyPr>
          <a:lstStyle/>
          <a:p>
            <a:pPr algn="ctr"/>
            <a:endParaRPr lang="en-US" sz="3200" b="0" strike="noStrike" spc="-1">
              <a:latin typeface="나눔고딕"/>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49"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51"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5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85800" y="2130480"/>
            <a:ext cx="7772040" cy="6813000"/>
          </a:xfrm>
          <a:prstGeom prst="rect">
            <a:avLst/>
          </a:prstGeom>
        </p:spPr>
        <p:txBody>
          <a:bodyPr lIns="0" tIns="0" rIns="0" bIns="0" anchor="ctr">
            <a:noAutofit/>
          </a:bodyPr>
          <a:lstStyle/>
          <a:p>
            <a:pPr algn="ctr"/>
            <a:endParaRPr lang="en-US" sz="3200" b="0" strike="noStrike" spc="-1">
              <a:latin typeface="나눔고딕"/>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5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5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5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6" name="PlaceHolder 2"/>
          <p:cNvSpPr>
            <a:spLocks noGrp="1"/>
          </p:cNvSpPr>
          <p:nvPr>
            <p:ph type="subTitle"/>
          </p:nvPr>
        </p:nvSpPr>
        <p:spPr>
          <a:xfrm>
            <a:off x="457200" y="1604520"/>
            <a:ext cx="8229240" cy="3977280"/>
          </a:xfrm>
          <a:prstGeom prst="rect">
            <a:avLst/>
          </a:prstGeom>
        </p:spPr>
        <p:txBody>
          <a:bodyPr lIns="0" tIns="0" rIns="0" bIns="0" anchor="ctr">
            <a:noAutofit/>
          </a:bodyPr>
          <a:lstStyle/>
          <a:p>
            <a:pPr algn="ctr"/>
            <a:endParaRPr lang="en-US" sz="3200" b="0" strike="noStrike" spc="-1">
              <a:latin typeface="나눔고딕"/>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60"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6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62"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6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6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66"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68"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69"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7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7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7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74"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76"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77"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78"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79"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80"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81"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88" name="PlaceHolder 2"/>
          <p:cNvSpPr>
            <a:spLocks noGrp="1"/>
          </p:cNvSpPr>
          <p:nvPr>
            <p:ph type="subTitle"/>
          </p:nvPr>
        </p:nvSpPr>
        <p:spPr>
          <a:xfrm>
            <a:off x="457200" y="1604520"/>
            <a:ext cx="8229240" cy="3977280"/>
          </a:xfrm>
          <a:prstGeom prst="rect">
            <a:avLst/>
          </a:prstGeom>
        </p:spPr>
        <p:txBody>
          <a:bodyPr lIns="0" tIns="0" rIns="0" bIns="0" anchor="ctr">
            <a:noAutofit/>
          </a:bodyPr>
          <a:lstStyle/>
          <a:p>
            <a:pPr algn="ctr"/>
            <a:endParaRPr lang="en-US" sz="3200" b="0" strike="noStrike" spc="-1">
              <a:latin typeface="나눔고딕"/>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90"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92"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9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8"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685800" y="2130480"/>
            <a:ext cx="7772040" cy="6813000"/>
          </a:xfrm>
          <a:prstGeom prst="rect">
            <a:avLst/>
          </a:prstGeom>
        </p:spPr>
        <p:txBody>
          <a:bodyPr lIns="0" tIns="0" rIns="0" bIns="0" anchor="ctr">
            <a:noAutofit/>
          </a:bodyPr>
          <a:lstStyle/>
          <a:p>
            <a:pPr algn="ctr"/>
            <a:endParaRPr lang="en-US" sz="3200" b="0" strike="noStrike" spc="-1">
              <a:latin typeface="나눔고딕"/>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9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9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9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101"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0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03"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105"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0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07"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109"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10"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11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13"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1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15"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117"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18"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19"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20"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21"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22"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10"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1"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85800" y="2130480"/>
            <a:ext cx="7772040" cy="6813000"/>
          </a:xfrm>
          <a:prstGeom prst="rect">
            <a:avLst/>
          </a:prstGeom>
        </p:spPr>
        <p:txBody>
          <a:bodyPr lIns="0" tIns="0" rIns="0" bIns="0" anchor="ctr">
            <a:noAutofit/>
          </a:bodyPr>
          <a:lstStyle/>
          <a:p>
            <a:pPr algn="ctr"/>
            <a:endParaRPr lang="en-US" sz="3200" b="0" strike="noStrike" spc="-1">
              <a:latin typeface="나눔고딕"/>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15"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6"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17"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19"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2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21"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85800" y="2130480"/>
            <a:ext cx="7772040" cy="1469520"/>
          </a:xfrm>
          <a:prstGeom prst="rect">
            <a:avLst/>
          </a:prstGeom>
        </p:spPr>
        <p:txBody>
          <a:bodyPr lIns="0" tIns="0" rIns="0" bIns="0" anchor="ctr">
            <a:noAutofit/>
          </a:bodyPr>
          <a:lstStyle/>
          <a:p>
            <a:endParaRPr lang="en-US" sz="1800" b="0" strike="noStrike" spc="-1">
              <a:solidFill>
                <a:srgbClr val="000000"/>
              </a:solidFill>
              <a:latin typeface="맑은 고딕"/>
            </a:endParaRPr>
          </a:p>
        </p:txBody>
      </p:sp>
      <p:sp>
        <p:nvSpPr>
          <p:cNvPr id="23"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24"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
        <p:nvSpPr>
          <p:cNvPr id="25"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solidFill>
                <a:srgbClr val="000000"/>
              </a:solidFill>
              <a:latin typeface="나눔고딕"/>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685800" y="2130480"/>
            <a:ext cx="7772040" cy="1469520"/>
          </a:xfrm>
          <a:prstGeom prst="rect">
            <a:avLst/>
          </a:prstGeom>
        </p:spPr>
        <p:txBody>
          <a:bodyPr anchor="ctr">
            <a:noAutofit/>
          </a:bodyPr>
          <a:lstStyle/>
          <a:p>
            <a:pPr algn="ctr">
              <a:lnSpc>
                <a:spcPct val="100000"/>
              </a:lnSpc>
            </a:pPr>
            <a:r>
              <a:rPr lang="ko-KR" sz="4400" b="0" strike="noStrike" spc="-1">
                <a:solidFill>
                  <a:srgbClr val="000000"/>
                </a:solidFill>
                <a:latin typeface="나눔고딕"/>
                <a:ea typeface="나눔고딕"/>
              </a:rPr>
              <a:t>마스터 제목 스타일 편집</a:t>
            </a:r>
            <a:endParaRPr lang="en-US" sz="4400" b="0" strike="noStrike" spc="-1">
              <a:solidFill>
                <a:srgbClr val="000000"/>
              </a:solidFill>
              <a:latin typeface="맑은 고딕"/>
            </a:endParaRPr>
          </a:p>
        </p:txBody>
      </p:sp>
      <p:sp>
        <p:nvSpPr>
          <p:cNvPr id="6" name="PlaceHolder 2"/>
          <p:cNvSpPr>
            <a:spLocks noGrp="1"/>
          </p:cNvSpPr>
          <p:nvPr>
            <p:ph type="dt"/>
          </p:nvPr>
        </p:nvSpPr>
        <p:spPr>
          <a:xfrm>
            <a:off x="457200" y="6356520"/>
            <a:ext cx="2133360" cy="364680"/>
          </a:xfrm>
          <a:prstGeom prst="rect">
            <a:avLst/>
          </a:prstGeom>
        </p:spPr>
        <p:txBody>
          <a:bodyPr anchor="ctr">
            <a:noAutofit/>
          </a:bodyPr>
          <a:lstStyle/>
          <a:p>
            <a:pPr>
              <a:lnSpc>
                <a:spcPct val="100000"/>
              </a:lnSpc>
            </a:pPr>
            <a:fld id="{256E1F44-50EB-4693-A712-B7E4DDDAD0DF}" type="datetime">
              <a:rPr lang="en-US" sz="1200" b="0" strike="noStrike" spc="-1">
                <a:solidFill>
                  <a:srgbClr val="8B8B8B"/>
                </a:solidFill>
                <a:latin typeface="나눔고딕"/>
                <a:ea typeface="나눔고딕"/>
              </a:rPr>
              <a:t>4/3/2021</a:t>
            </a:fld>
            <a:endParaRPr lang="en-US" sz="1200" b="0" strike="noStrike" spc="-1">
              <a:latin typeface="나눔명조"/>
            </a:endParaRPr>
          </a:p>
        </p:txBody>
      </p:sp>
      <p:sp>
        <p:nvSpPr>
          <p:cNvPr id="2" name="PlaceHolder 3"/>
          <p:cNvSpPr>
            <a:spLocks noGrp="1"/>
          </p:cNvSpPr>
          <p:nvPr>
            <p:ph type="ftr"/>
          </p:nvPr>
        </p:nvSpPr>
        <p:spPr>
          <a:xfrm>
            <a:off x="3124080" y="6356520"/>
            <a:ext cx="2895120" cy="364680"/>
          </a:xfrm>
          <a:prstGeom prst="rect">
            <a:avLst/>
          </a:prstGeom>
        </p:spPr>
        <p:txBody>
          <a:bodyPr anchor="ctr">
            <a:noAutofit/>
          </a:bodyPr>
          <a:lstStyle/>
          <a:p>
            <a:endParaRPr lang="en-US" sz="2400" b="0" strike="noStrike" spc="-1">
              <a:latin typeface="나눔명조"/>
            </a:endParaRPr>
          </a:p>
        </p:txBody>
      </p:sp>
      <p:sp>
        <p:nvSpPr>
          <p:cNvPr id="3" name="PlaceHolder 4"/>
          <p:cNvSpPr>
            <a:spLocks noGrp="1"/>
          </p:cNvSpPr>
          <p:nvPr>
            <p:ph type="sldNum"/>
          </p:nvPr>
        </p:nvSpPr>
        <p:spPr>
          <a:xfrm>
            <a:off x="6553080" y="6356520"/>
            <a:ext cx="2133360" cy="364680"/>
          </a:xfrm>
          <a:prstGeom prst="rect">
            <a:avLst/>
          </a:prstGeom>
        </p:spPr>
        <p:txBody>
          <a:bodyPr anchor="ctr">
            <a:noAutofit/>
          </a:bodyPr>
          <a:lstStyle/>
          <a:p>
            <a:pPr algn="r">
              <a:lnSpc>
                <a:spcPct val="100000"/>
              </a:lnSpc>
            </a:pPr>
            <a:fld id="{A0BCBAB3-A6E2-4B0E-A410-FECA1EA0F8B5}" type="slidenum">
              <a:rPr lang="en-US" sz="1200" b="0" strike="noStrike" spc="-1">
                <a:solidFill>
                  <a:srgbClr val="8B8B8B"/>
                </a:solidFill>
                <a:latin typeface="나눔고딕"/>
                <a:ea typeface="나눔고딕"/>
              </a:rPr>
              <a:t>‹#›</a:t>
            </a:fld>
            <a:endParaRPr lang="en-US" sz="1200" b="0" strike="noStrike" spc="-1">
              <a:latin typeface="나눔명조"/>
            </a:endParaRPr>
          </a:p>
        </p:txBody>
      </p:sp>
      <p:sp>
        <p:nvSpPr>
          <p:cNvPr id="4" name="PlaceHolder 5"/>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ko-KR" sz="3200" b="0" strike="noStrike" spc="-1">
                <a:solidFill>
                  <a:srgbClr val="000000"/>
                </a:solidFill>
                <a:latin typeface="나눔고딕"/>
              </a:rPr>
              <a:t>개요 텍스트의 서식을 편집하려면 클릭하십시오</a:t>
            </a:r>
            <a:endParaRPr lang="en-US" sz="3200" b="0" strike="noStrike" spc="-1">
              <a:solidFill>
                <a:srgbClr val="000000"/>
              </a:solidFill>
              <a:latin typeface="나눔고딕"/>
            </a:endParaRPr>
          </a:p>
          <a:p>
            <a:pPr marL="864000" lvl="1" indent="-324000">
              <a:spcBef>
                <a:spcPts val="1134"/>
              </a:spcBef>
              <a:buClr>
                <a:srgbClr val="000000"/>
              </a:buClr>
              <a:buSzPct val="75000"/>
              <a:buFont typeface="Symbol" charset="2"/>
              <a:buChar char=""/>
            </a:pPr>
            <a:r>
              <a:rPr lang="en-US" sz="2400" b="0" strike="noStrike" spc="-1">
                <a:solidFill>
                  <a:srgbClr val="000000"/>
                </a:solidFill>
                <a:latin typeface="나눔고딕"/>
              </a:rPr>
              <a:t>2</a:t>
            </a:r>
            <a:r>
              <a:rPr lang="ko-KR" sz="2400" b="0" strike="noStrike" spc="-1">
                <a:solidFill>
                  <a:srgbClr val="000000"/>
                </a:solidFill>
                <a:latin typeface="나눔고딕"/>
              </a:rPr>
              <a:t>번째 개요 수준</a:t>
            </a:r>
            <a:endParaRPr lang="en-US" sz="2400" b="0" strike="noStrike" spc="-1">
              <a:solidFill>
                <a:srgbClr val="000000"/>
              </a:solidFill>
              <a:latin typeface="나눔고딕"/>
            </a:endParaRPr>
          </a:p>
          <a:p>
            <a:pPr marL="1296000" lvl="2" indent="-288000">
              <a:spcBef>
                <a:spcPts val="850"/>
              </a:spcBef>
              <a:buClr>
                <a:srgbClr val="000000"/>
              </a:buClr>
              <a:buSzPct val="45000"/>
              <a:buFont typeface="Wingdings" charset="2"/>
              <a:buChar char=""/>
            </a:pPr>
            <a:r>
              <a:rPr lang="en-US" sz="2000" b="0" strike="noStrike" spc="-1">
                <a:solidFill>
                  <a:srgbClr val="000000"/>
                </a:solidFill>
                <a:latin typeface="나눔고딕"/>
              </a:rPr>
              <a:t>3</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a:p>
            <a:pPr marL="1728000" lvl="3" indent="-216000">
              <a:spcBef>
                <a:spcPts val="567"/>
              </a:spcBef>
              <a:buClr>
                <a:srgbClr val="000000"/>
              </a:buClr>
              <a:buSzPct val="75000"/>
              <a:buFont typeface="Symbol" charset="2"/>
              <a:buChar char=""/>
            </a:pPr>
            <a:r>
              <a:rPr lang="en-US" sz="2000" b="0" strike="noStrike" spc="-1">
                <a:solidFill>
                  <a:srgbClr val="000000"/>
                </a:solidFill>
                <a:latin typeface="나눔고딕"/>
              </a:rPr>
              <a:t>4</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나눔고딕"/>
              </a:rPr>
              <a:t>5</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나눔고딕"/>
              </a:rPr>
              <a:t>6</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나눔고딕"/>
              </a:rPr>
              <a:t>7</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457200" y="274680"/>
            <a:ext cx="8229240" cy="1142640"/>
          </a:xfrm>
          <a:prstGeom prst="rect">
            <a:avLst/>
          </a:prstGeom>
        </p:spPr>
        <p:txBody>
          <a:bodyPr anchor="ctr">
            <a:noAutofit/>
          </a:bodyPr>
          <a:lstStyle/>
          <a:p>
            <a:pPr algn="ctr">
              <a:lnSpc>
                <a:spcPct val="100000"/>
              </a:lnSpc>
            </a:pPr>
            <a:r>
              <a:rPr lang="ko-KR" sz="4400" b="0" strike="noStrike" spc="-1">
                <a:solidFill>
                  <a:srgbClr val="000000"/>
                </a:solidFill>
                <a:latin typeface="나눔고딕"/>
                <a:ea typeface="나눔고딕"/>
              </a:rPr>
              <a:t>마스터 제목 스타일 편집</a:t>
            </a:r>
            <a:endParaRPr lang="en-US" sz="4400" b="0" strike="noStrike" spc="-1">
              <a:solidFill>
                <a:srgbClr val="000000"/>
              </a:solidFill>
              <a:latin typeface="맑은 고딕"/>
            </a:endParaRPr>
          </a:p>
        </p:txBody>
      </p:sp>
      <p:sp>
        <p:nvSpPr>
          <p:cNvPr id="42" name="PlaceHolder 2"/>
          <p:cNvSpPr>
            <a:spLocks noGrp="1"/>
          </p:cNvSpPr>
          <p:nvPr>
            <p:ph type="body"/>
          </p:nvPr>
        </p:nvSpPr>
        <p:spPr>
          <a:xfrm>
            <a:off x="457200" y="1600200"/>
            <a:ext cx="8229240" cy="4525560"/>
          </a:xfrm>
          <a:prstGeom prst="rect">
            <a:avLst/>
          </a:prstGeom>
        </p:spPr>
        <p:txBody>
          <a:bodyPr>
            <a:noAutofit/>
          </a:bodyPr>
          <a:lstStyle/>
          <a:p>
            <a:pPr marL="343080" indent="-342720">
              <a:lnSpc>
                <a:spcPct val="100000"/>
              </a:lnSpc>
              <a:spcBef>
                <a:spcPts val="641"/>
              </a:spcBef>
              <a:buClr>
                <a:srgbClr val="000000"/>
              </a:buClr>
              <a:buFont typeface="Arial"/>
              <a:buChar char="•"/>
            </a:pPr>
            <a:r>
              <a:rPr lang="ko-KR" sz="3200" b="0" strike="noStrike" spc="-1">
                <a:solidFill>
                  <a:srgbClr val="000000"/>
                </a:solidFill>
                <a:latin typeface="나눔고딕"/>
                <a:ea typeface="나눔고딕"/>
              </a:rPr>
              <a:t>마스터 텍스트 스타일을 편집합니다</a:t>
            </a:r>
            <a:endParaRPr lang="en-US" sz="3200" b="0" strike="noStrike" spc="-1">
              <a:solidFill>
                <a:srgbClr val="000000"/>
              </a:solidFill>
              <a:latin typeface="나눔고딕"/>
            </a:endParaRPr>
          </a:p>
          <a:p>
            <a:pPr marL="743040" lvl="1" indent="-285480">
              <a:lnSpc>
                <a:spcPct val="100000"/>
              </a:lnSpc>
              <a:spcBef>
                <a:spcPts val="561"/>
              </a:spcBef>
              <a:buClr>
                <a:srgbClr val="000000"/>
              </a:buClr>
              <a:buFont typeface="Arial"/>
              <a:buChar char="–"/>
            </a:pPr>
            <a:r>
              <a:rPr lang="ko-KR" sz="2800" b="0" strike="noStrike" spc="-1">
                <a:solidFill>
                  <a:srgbClr val="000000"/>
                </a:solidFill>
                <a:latin typeface="나눔고딕"/>
                <a:ea typeface="나눔고딕"/>
              </a:rPr>
              <a:t>둘째 수준</a:t>
            </a:r>
            <a:endParaRPr lang="en-US" sz="2800" b="0" strike="noStrike" spc="-1">
              <a:solidFill>
                <a:srgbClr val="000000"/>
              </a:solidFill>
              <a:latin typeface="나눔고딕"/>
            </a:endParaRPr>
          </a:p>
          <a:p>
            <a:pPr marL="1143000" lvl="2" indent="-228240">
              <a:lnSpc>
                <a:spcPct val="100000"/>
              </a:lnSpc>
              <a:spcBef>
                <a:spcPts val="479"/>
              </a:spcBef>
              <a:buClr>
                <a:srgbClr val="000000"/>
              </a:buClr>
              <a:buFont typeface="Arial"/>
              <a:buChar char="•"/>
            </a:pPr>
            <a:r>
              <a:rPr lang="ko-KR" sz="2400" b="0" strike="noStrike" spc="-1">
                <a:solidFill>
                  <a:srgbClr val="000000"/>
                </a:solidFill>
                <a:latin typeface="나눔고딕"/>
                <a:ea typeface="나눔고딕"/>
              </a:rPr>
              <a:t>셋째 수준</a:t>
            </a:r>
            <a:endParaRPr lang="en-US" sz="2400" b="0" strike="noStrike" spc="-1">
              <a:solidFill>
                <a:srgbClr val="000000"/>
              </a:solidFill>
              <a:latin typeface="나눔고딕"/>
            </a:endParaRPr>
          </a:p>
          <a:p>
            <a:pPr marL="1600200" lvl="3" indent="-228240">
              <a:lnSpc>
                <a:spcPct val="100000"/>
              </a:lnSpc>
              <a:spcBef>
                <a:spcPts val="400"/>
              </a:spcBef>
              <a:buClr>
                <a:srgbClr val="000000"/>
              </a:buClr>
              <a:buFont typeface="Arial"/>
              <a:buChar char="–"/>
            </a:pPr>
            <a:r>
              <a:rPr lang="ko-KR" sz="2000" b="0" strike="noStrike" spc="-1">
                <a:solidFill>
                  <a:srgbClr val="000000"/>
                </a:solidFill>
                <a:latin typeface="나눔고딕"/>
                <a:ea typeface="나눔고딕"/>
              </a:rPr>
              <a:t>넷째 수준</a:t>
            </a:r>
            <a:endParaRPr lang="en-US" sz="2000" b="0" strike="noStrike" spc="-1">
              <a:solidFill>
                <a:srgbClr val="000000"/>
              </a:solidFill>
              <a:latin typeface="나눔고딕"/>
            </a:endParaRPr>
          </a:p>
          <a:p>
            <a:pPr marL="2057400" lvl="4" indent="-228240">
              <a:lnSpc>
                <a:spcPct val="100000"/>
              </a:lnSpc>
              <a:spcBef>
                <a:spcPts val="400"/>
              </a:spcBef>
              <a:buClr>
                <a:srgbClr val="000000"/>
              </a:buClr>
              <a:buFont typeface="Arial"/>
              <a:buChar char="»"/>
            </a:pPr>
            <a:r>
              <a:rPr lang="ko-KR" sz="2000" b="0" strike="noStrike" spc="-1">
                <a:solidFill>
                  <a:srgbClr val="000000"/>
                </a:solidFill>
                <a:latin typeface="나눔고딕"/>
                <a:ea typeface="나눔고딕"/>
              </a:rPr>
              <a:t>다섯째 수준</a:t>
            </a:r>
            <a:endParaRPr lang="en-US" sz="2000" b="0" strike="noStrike" spc="-1">
              <a:solidFill>
                <a:srgbClr val="000000"/>
              </a:solidFill>
              <a:latin typeface="나눔고딕"/>
            </a:endParaRPr>
          </a:p>
        </p:txBody>
      </p:sp>
      <p:sp>
        <p:nvSpPr>
          <p:cNvPr id="43" name="PlaceHolder 3"/>
          <p:cNvSpPr>
            <a:spLocks noGrp="1"/>
          </p:cNvSpPr>
          <p:nvPr>
            <p:ph type="dt"/>
          </p:nvPr>
        </p:nvSpPr>
        <p:spPr>
          <a:xfrm>
            <a:off x="457200" y="6356520"/>
            <a:ext cx="2133360" cy="364680"/>
          </a:xfrm>
          <a:prstGeom prst="rect">
            <a:avLst/>
          </a:prstGeom>
        </p:spPr>
        <p:txBody>
          <a:bodyPr anchor="ctr">
            <a:noAutofit/>
          </a:bodyPr>
          <a:lstStyle/>
          <a:p>
            <a:pPr>
              <a:lnSpc>
                <a:spcPct val="100000"/>
              </a:lnSpc>
            </a:pPr>
            <a:fld id="{C4B9EAEE-C84A-473B-B558-587CFA82416A}" type="datetime">
              <a:rPr lang="en-US" sz="1200" b="0" strike="noStrike" spc="-1">
                <a:solidFill>
                  <a:srgbClr val="8B8B8B"/>
                </a:solidFill>
                <a:latin typeface="나눔고딕"/>
                <a:ea typeface="나눔고딕"/>
              </a:rPr>
              <a:t>4/3/2021</a:t>
            </a:fld>
            <a:endParaRPr lang="en-US" sz="1200" b="0" strike="noStrike" spc="-1">
              <a:latin typeface="나눔명조"/>
            </a:endParaRPr>
          </a:p>
        </p:txBody>
      </p:sp>
      <p:sp>
        <p:nvSpPr>
          <p:cNvPr id="44" name="PlaceHolder 4"/>
          <p:cNvSpPr>
            <a:spLocks noGrp="1"/>
          </p:cNvSpPr>
          <p:nvPr>
            <p:ph type="ftr"/>
          </p:nvPr>
        </p:nvSpPr>
        <p:spPr>
          <a:xfrm>
            <a:off x="3124080" y="6356520"/>
            <a:ext cx="2895120" cy="364680"/>
          </a:xfrm>
          <a:prstGeom prst="rect">
            <a:avLst/>
          </a:prstGeom>
        </p:spPr>
        <p:txBody>
          <a:bodyPr anchor="ctr">
            <a:noAutofit/>
          </a:bodyPr>
          <a:lstStyle/>
          <a:p>
            <a:endParaRPr lang="en-US" sz="2400" b="0" strike="noStrike" spc="-1">
              <a:latin typeface="나눔명조"/>
            </a:endParaRPr>
          </a:p>
        </p:txBody>
      </p:sp>
      <p:sp>
        <p:nvSpPr>
          <p:cNvPr id="45" name="PlaceHolder 5"/>
          <p:cNvSpPr>
            <a:spLocks noGrp="1"/>
          </p:cNvSpPr>
          <p:nvPr>
            <p:ph type="sldNum"/>
          </p:nvPr>
        </p:nvSpPr>
        <p:spPr>
          <a:xfrm>
            <a:off x="6553080" y="6356520"/>
            <a:ext cx="2133360" cy="364680"/>
          </a:xfrm>
          <a:prstGeom prst="rect">
            <a:avLst/>
          </a:prstGeom>
        </p:spPr>
        <p:txBody>
          <a:bodyPr anchor="ctr">
            <a:noAutofit/>
          </a:bodyPr>
          <a:lstStyle/>
          <a:p>
            <a:pPr algn="r">
              <a:lnSpc>
                <a:spcPct val="100000"/>
              </a:lnSpc>
            </a:pPr>
            <a:fld id="{822A83D3-8549-4B54-8568-A1632B1C7231}" type="slidenum">
              <a:rPr lang="en-US" sz="1200" b="0" strike="noStrike" spc="-1">
                <a:solidFill>
                  <a:srgbClr val="8B8B8B"/>
                </a:solidFill>
                <a:latin typeface="나눔고딕"/>
                <a:ea typeface="나눔고딕"/>
              </a:rPr>
              <a:t>‹#›</a:t>
            </a:fld>
            <a:endParaRPr lang="en-US" sz="1200" b="0" strike="noStrike" spc="-1">
              <a:latin typeface="나눔명조"/>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2" name="PlaceHolder 1"/>
          <p:cNvSpPr>
            <a:spLocks noGrp="1"/>
          </p:cNvSpPr>
          <p:nvPr>
            <p:ph type="dt"/>
          </p:nvPr>
        </p:nvSpPr>
        <p:spPr>
          <a:xfrm>
            <a:off x="457200" y="6356520"/>
            <a:ext cx="2133360" cy="364680"/>
          </a:xfrm>
          <a:prstGeom prst="rect">
            <a:avLst/>
          </a:prstGeom>
        </p:spPr>
        <p:txBody>
          <a:bodyPr anchor="ctr">
            <a:noAutofit/>
          </a:bodyPr>
          <a:lstStyle/>
          <a:p>
            <a:pPr>
              <a:lnSpc>
                <a:spcPct val="100000"/>
              </a:lnSpc>
            </a:pPr>
            <a:fld id="{6CEA2228-4C0E-4C32-8C67-899407C825FA}" type="datetime">
              <a:rPr lang="en-US" sz="1200" b="0" strike="noStrike" spc="-1">
                <a:solidFill>
                  <a:srgbClr val="8B8B8B"/>
                </a:solidFill>
                <a:latin typeface="나눔고딕"/>
                <a:ea typeface="나눔고딕"/>
              </a:rPr>
              <a:t>4/3/2021</a:t>
            </a:fld>
            <a:endParaRPr lang="en-US" sz="1200" b="0" strike="noStrike" spc="-1">
              <a:latin typeface="나눔명조"/>
            </a:endParaRPr>
          </a:p>
        </p:txBody>
      </p:sp>
      <p:sp>
        <p:nvSpPr>
          <p:cNvPr id="83" name="PlaceHolder 2"/>
          <p:cNvSpPr>
            <a:spLocks noGrp="1"/>
          </p:cNvSpPr>
          <p:nvPr>
            <p:ph type="ftr"/>
          </p:nvPr>
        </p:nvSpPr>
        <p:spPr>
          <a:xfrm>
            <a:off x="3124080" y="6356520"/>
            <a:ext cx="2895120" cy="364680"/>
          </a:xfrm>
          <a:prstGeom prst="rect">
            <a:avLst/>
          </a:prstGeom>
        </p:spPr>
        <p:txBody>
          <a:bodyPr anchor="ctr">
            <a:noAutofit/>
          </a:bodyPr>
          <a:lstStyle/>
          <a:p>
            <a:endParaRPr lang="en-US" sz="2400" b="0" strike="noStrike" spc="-1">
              <a:latin typeface="나눔명조"/>
            </a:endParaRPr>
          </a:p>
        </p:txBody>
      </p:sp>
      <p:sp>
        <p:nvSpPr>
          <p:cNvPr id="84" name="PlaceHolder 3"/>
          <p:cNvSpPr>
            <a:spLocks noGrp="1"/>
          </p:cNvSpPr>
          <p:nvPr>
            <p:ph type="sldNum"/>
          </p:nvPr>
        </p:nvSpPr>
        <p:spPr>
          <a:xfrm>
            <a:off x="6553080" y="6356520"/>
            <a:ext cx="2133360" cy="364680"/>
          </a:xfrm>
          <a:prstGeom prst="rect">
            <a:avLst/>
          </a:prstGeom>
        </p:spPr>
        <p:txBody>
          <a:bodyPr anchor="ctr">
            <a:noAutofit/>
          </a:bodyPr>
          <a:lstStyle/>
          <a:p>
            <a:pPr algn="r">
              <a:lnSpc>
                <a:spcPct val="100000"/>
              </a:lnSpc>
            </a:pPr>
            <a:fld id="{0E3D9381-5B80-4B35-A946-2AE93173BB25}" type="slidenum">
              <a:rPr lang="en-US" sz="1200" b="0" strike="noStrike" spc="-1">
                <a:solidFill>
                  <a:srgbClr val="8B8B8B"/>
                </a:solidFill>
                <a:latin typeface="나눔고딕"/>
                <a:ea typeface="나눔고딕"/>
              </a:rPr>
              <a:t>‹#›</a:t>
            </a:fld>
            <a:endParaRPr lang="en-US" sz="1200" b="0" strike="noStrike" spc="-1">
              <a:latin typeface="나눔명조"/>
            </a:endParaRPr>
          </a:p>
        </p:txBody>
      </p:sp>
      <p:sp>
        <p:nvSpPr>
          <p:cNvPr id="85" name="PlaceHolder 4"/>
          <p:cNvSpPr>
            <a:spLocks noGrp="1"/>
          </p:cNvSpPr>
          <p:nvPr>
            <p:ph type="title"/>
          </p:nvPr>
        </p:nvSpPr>
        <p:spPr>
          <a:xfrm>
            <a:off x="457200" y="273600"/>
            <a:ext cx="8229240" cy="1144800"/>
          </a:xfrm>
          <a:prstGeom prst="rect">
            <a:avLst/>
          </a:prstGeom>
        </p:spPr>
        <p:txBody>
          <a:bodyPr lIns="0" tIns="0" rIns="0" bIns="0" anchor="ctr">
            <a:noAutofit/>
          </a:bodyPr>
          <a:lstStyle/>
          <a:p>
            <a:r>
              <a:rPr lang="ko-KR" sz="1800" b="0" strike="noStrike" spc="-1">
                <a:solidFill>
                  <a:srgbClr val="000000"/>
                </a:solidFill>
                <a:latin typeface="맑은 고딕"/>
              </a:rPr>
              <a:t>제목 텍스트의 서식을 편집하려면 클릭하십시오</a:t>
            </a:r>
            <a:r>
              <a:rPr lang="en-US" sz="1800" b="0" strike="noStrike" spc="-1">
                <a:solidFill>
                  <a:srgbClr val="000000"/>
                </a:solidFill>
                <a:latin typeface="맑은 고딕"/>
              </a:rPr>
              <a:t>.</a:t>
            </a:r>
          </a:p>
        </p:txBody>
      </p:sp>
      <p:sp>
        <p:nvSpPr>
          <p:cNvPr id="86" name="PlaceHolder 5"/>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ko-KR" sz="3200" b="0" strike="noStrike" spc="-1">
                <a:solidFill>
                  <a:srgbClr val="000000"/>
                </a:solidFill>
                <a:latin typeface="나눔고딕"/>
              </a:rPr>
              <a:t>개요 텍스트의 서식을 편집하려면 클릭하십시오</a:t>
            </a:r>
            <a:endParaRPr lang="en-US" sz="3200" b="0" strike="noStrike" spc="-1">
              <a:solidFill>
                <a:srgbClr val="000000"/>
              </a:solidFill>
              <a:latin typeface="나눔고딕"/>
            </a:endParaRPr>
          </a:p>
          <a:p>
            <a:pPr marL="864000" lvl="1" indent="-324000">
              <a:spcBef>
                <a:spcPts val="1134"/>
              </a:spcBef>
              <a:buClr>
                <a:srgbClr val="000000"/>
              </a:buClr>
              <a:buSzPct val="75000"/>
              <a:buFont typeface="Symbol" charset="2"/>
              <a:buChar char=""/>
            </a:pPr>
            <a:r>
              <a:rPr lang="en-US" sz="2400" b="0" strike="noStrike" spc="-1">
                <a:solidFill>
                  <a:srgbClr val="000000"/>
                </a:solidFill>
                <a:latin typeface="나눔고딕"/>
              </a:rPr>
              <a:t>2</a:t>
            </a:r>
            <a:r>
              <a:rPr lang="ko-KR" sz="2400" b="0" strike="noStrike" spc="-1">
                <a:solidFill>
                  <a:srgbClr val="000000"/>
                </a:solidFill>
                <a:latin typeface="나눔고딕"/>
              </a:rPr>
              <a:t>번째 개요 수준</a:t>
            </a:r>
            <a:endParaRPr lang="en-US" sz="2400" b="0" strike="noStrike" spc="-1">
              <a:solidFill>
                <a:srgbClr val="000000"/>
              </a:solidFill>
              <a:latin typeface="나눔고딕"/>
            </a:endParaRPr>
          </a:p>
          <a:p>
            <a:pPr marL="1296000" lvl="2" indent="-288000">
              <a:spcBef>
                <a:spcPts val="850"/>
              </a:spcBef>
              <a:buClr>
                <a:srgbClr val="000000"/>
              </a:buClr>
              <a:buSzPct val="45000"/>
              <a:buFont typeface="Wingdings" charset="2"/>
              <a:buChar char=""/>
            </a:pPr>
            <a:r>
              <a:rPr lang="en-US" sz="2000" b="0" strike="noStrike" spc="-1">
                <a:solidFill>
                  <a:srgbClr val="000000"/>
                </a:solidFill>
                <a:latin typeface="나눔고딕"/>
              </a:rPr>
              <a:t>3</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a:p>
            <a:pPr marL="1728000" lvl="3" indent="-216000">
              <a:spcBef>
                <a:spcPts val="567"/>
              </a:spcBef>
              <a:buClr>
                <a:srgbClr val="000000"/>
              </a:buClr>
              <a:buSzPct val="75000"/>
              <a:buFont typeface="Symbol" charset="2"/>
              <a:buChar char=""/>
            </a:pPr>
            <a:r>
              <a:rPr lang="en-US" sz="2000" b="0" strike="noStrike" spc="-1">
                <a:solidFill>
                  <a:srgbClr val="000000"/>
                </a:solidFill>
                <a:latin typeface="나눔고딕"/>
              </a:rPr>
              <a:t>4</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나눔고딕"/>
              </a:rPr>
              <a:t>5</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나눔고딕"/>
              </a:rPr>
              <a:t>6</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나눔고딕"/>
              </a:rPr>
              <a:t>7</a:t>
            </a:r>
            <a:r>
              <a:rPr lang="ko-KR" sz="2000" b="0" strike="noStrike" spc="-1">
                <a:solidFill>
                  <a:srgbClr val="000000"/>
                </a:solidFill>
                <a:latin typeface="나눔고딕"/>
              </a:rPr>
              <a:t>번째 개요 수준</a:t>
            </a:r>
            <a:endParaRPr lang="en-US" sz="2000" b="0" strike="noStrike" spc="-1">
              <a:solidFill>
                <a:srgbClr val="000000"/>
              </a:solidFill>
              <a:latin typeface="나눔고딕"/>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hangeul.naver.com/font"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3" Type="http://schemas.openxmlformats.org/officeDocument/2006/relationships/hyperlink" Target="http://hangeul.naver.com/font"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TextShape 1"/>
          <p:cNvSpPr txBox="1"/>
          <p:nvPr/>
        </p:nvSpPr>
        <p:spPr>
          <a:xfrm>
            <a:off x="231120" y="253800"/>
            <a:ext cx="7772040" cy="1968480"/>
          </a:xfrm>
          <a:prstGeom prst="rect">
            <a:avLst/>
          </a:prstGeom>
          <a:noFill/>
          <a:ln w="0">
            <a:noFill/>
          </a:ln>
        </p:spPr>
        <p:txBody>
          <a:bodyPr>
            <a:normAutofit/>
          </a:bodyPr>
          <a:lstStyle/>
          <a:p>
            <a:pPr>
              <a:lnSpc>
                <a:spcPct val="100000"/>
              </a:lnSpc>
            </a:pPr>
            <a:r>
              <a:rPr lang="ko-KR" altLang="en-US" sz="2400" b="1" spc="-100" dirty="0" smtClean="0">
                <a:solidFill>
                  <a:srgbClr val="000000"/>
                </a:solidFill>
                <a:latin typeface="나눔고딕" pitchFamily="50" charset="-127"/>
                <a:ea typeface="나눔고딕" pitchFamily="50" charset="-127"/>
              </a:rPr>
              <a:t>실제 환경</a:t>
            </a:r>
            <a:endParaRPr lang="en-US" altLang="ko-KR" sz="2400" b="1" spc="-100" dirty="0" smtClean="0">
              <a:solidFill>
                <a:srgbClr val="000000"/>
              </a:solidFill>
              <a:latin typeface="나눔고딕" pitchFamily="50" charset="-127"/>
              <a:ea typeface="나눔고딕" pitchFamily="50" charset="-127"/>
            </a:endParaRPr>
          </a:p>
          <a:p>
            <a:pPr>
              <a:lnSpc>
                <a:spcPct val="100000"/>
              </a:lnSpc>
            </a:pPr>
            <a:r>
              <a:rPr lang="en-US" altLang="ko-KR" sz="2400" b="1" spc="-100" dirty="0" smtClean="0">
                <a:solidFill>
                  <a:srgbClr val="000000"/>
                </a:solidFill>
                <a:latin typeface="나눔고딕" pitchFamily="50" charset="-127"/>
                <a:ea typeface="나눔고딕" pitchFamily="50" charset="-127"/>
              </a:rPr>
              <a:t>-&gt; </a:t>
            </a:r>
            <a:r>
              <a:rPr lang="ko-KR" altLang="en-US" sz="2400" b="1" spc="-100" dirty="0" err="1">
                <a:solidFill>
                  <a:srgbClr val="000000"/>
                </a:solidFill>
                <a:latin typeface="나눔고딕" pitchFamily="50" charset="-127"/>
                <a:ea typeface="나눔고딕" pitchFamily="50" charset="-127"/>
              </a:rPr>
              <a:t>우분투</a:t>
            </a:r>
            <a:r>
              <a:rPr lang="ko-KR" altLang="en-US" sz="2400" b="1" spc="-100" dirty="0">
                <a:solidFill>
                  <a:srgbClr val="000000"/>
                </a:solidFill>
                <a:latin typeface="나눔고딕" pitchFamily="50" charset="-127"/>
                <a:ea typeface="나눔고딕" pitchFamily="50" charset="-127"/>
              </a:rPr>
              <a:t> </a:t>
            </a:r>
            <a:r>
              <a:rPr lang="en-US" altLang="ko-KR" sz="2400" b="1" spc="-100" dirty="0">
                <a:solidFill>
                  <a:srgbClr val="000000"/>
                </a:solidFill>
                <a:latin typeface="나눔고딕" pitchFamily="50" charset="-127"/>
                <a:ea typeface="나눔고딕" pitchFamily="50" charset="-127"/>
              </a:rPr>
              <a:t>20.04 – xfce4, </a:t>
            </a:r>
            <a:r>
              <a:rPr lang="en-US" altLang="ko-KR" sz="2400" b="1" spc="-100" dirty="0" err="1">
                <a:solidFill>
                  <a:srgbClr val="000000"/>
                </a:solidFill>
                <a:latin typeface="나눔고딕" pitchFamily="50" charset="-127"/>
                <a:ea typeface="나눔고딕" pitchFamily="50" charset="-127"/>
              </a:rPr>
              <a:t>fcitx</a:t>
            </a:r>
            <a:r>
              <a:rPr lang="en-US" altLang="ko-KR" sz="2400" b="1" spc="-100" dirty="0">
                <a:solidFill>
                  <a:srgbClr val="000000"/>
                </a:solidFill>
                <a:latin typeface="나눔고딕" pitchFamily="50" charset="-127"/>
                <a:ea typeface="나눔고딕" pitchFamily="50" charset="-127"/>
              </a:rPr>
              <a:t>, </a:t>
            </a:r>
            <a:r>
              <a:rPr lang="ko-KR" altLang="en-US" sz="2400" b="1" spc="-100" dirty="0">
                <a:solidFill>
                  <a:srgbClr val="000000"/>
                </a:solidFill>
                <a:latin typeface="나눔고딕" pitchFamily="50" charset="-127"/>
                <a:ea typeface="나눔고딕" pitchFamily="50" charset="-127"/>
              </a:rPr>
              <a:t>한영</a:t>
            </a:r>
            <a:r>
              <a:rPr lang="en-US" altLang="ko-KR" sz="2400" b="1" spc="-100" dirty="0">
                <a:solidFill>
                  <a:srgbClr val="000000"/>
                </a:solidFill>
                <a:latin typeface="나눔고딕" pitchFamily="50" charset="-127"/>
                <a:ea typeface="나눔고딕" pitchFamily="50" charset="-127"/>
              </a:rPr>
              <a:t>/</a:t>
            </a:r>
            <a:r>
              <a:rPr lang="ko-KR" altLang="en-US" sz="2400" b="1" spc="-100" dirty="0">
                <a:solidFill>
                  <a:srgbClr val="000000"/>
                </a:solidFill>
                <a:latin typeface="나눔고딕" pitchFamily="50" charset="-127"/>
                <a:ea typeface="나눔고딕" pitchFamily="50" charset="-127"/>
              </a:rPr>
              <a:t>한자 키 </a:t>
            </a:r>
            <a:r>
              <a:rPr lang="ko-KR" altLang="en-US" sz="2400" b="1" spc="-100" dirty="0" smtClean="0">
                <a:solidFill>
                  <a:srgbClr val="000000"/>
                </a:solidFill>
                <a:latin typeface="나눔고딕" pitchFamily="50" charset="-127"/>
                <a:ea typeface="나눔고딕" pitchFamily="50" charset="-127"/>
              </a:rPr>
              <a:t>키보드 적용하기</a:t>
            </a:r>
            <a:endParaRPr lang="en-US" altLang="ko-KR" sz="2400" b="1" spc="-100" dirty="0" smtClean="0">
              <a:solidFill>
                <a:srgbClr val="000000"/>
              </a:solidFill>
              <a:latin typeface="나눔고딕" pitchFamily="50" charset="-127"/>
              <a:ea typeface="나눔고딕" pitchFamily="50" charset="-127"/>
            </a:endParaRPr>
          </a:p>
          <a:p>
            <a:pPr>
              <a:lnSpc>
                <a:spcPct val="100000"/>
              </a:lnSpc>
            </a:pPr>
            <a:r>
              <a:rPr lang="en-US" altLang="ko-KR" sz="1400" b="1" spc="-100" dirty="0" smtClean="0">
                <a:solidFill>
                  <a:srgbClr val="000000"/>
                </a:solidFill>
                <a:latin typeface="나눔고딕" pitchFamily="50" charset="-127"/>
                <a:ea typeface="나눔고딕" pitchFamily="50" charset="-127"/>
              </a:rPr>
              <a:t>      [</a:t>
            </a:r>
            <a:r>
              <a:rPr lang="en-US" altLang="ko-KR" sz="1400" b="1" spc="-100" dirty="0" err="1" smtClean="0">
                <a:solidFill>
                  <a:srgbClr val="000000"/>
                </a:solidFill>
                <a:latin typeface="나눔고딕" pitchFamily="50" charset="-127"/>
                <a:ea typeface="나눔고딕" pitchFamily="50" charset="-127"/>
              </a:rPr>
              <a:t>Nvidia</a:t>
            </a:r>
            <a:r>
              <a:rPr lang="en-US" altLang="ko-KR" sz="1400" b="1" spc="-100" dirty="0" smtClean="0">
                <a:solidFill>
                  <a:srgbClr val="000000"/>
                </a:solidFill>
                <a:latin typeface="나눔고딕" pitchFamily="50" charset="-127"/>
                <a:ea typeface="나눔고딕" pitchFamily="50" charset="-127"/>
              </a:rPr>
              <a:t> </a:t>
            </a:r>
            <a:r>
              <a:rPr lang="ko-KR" altLang="en-US" sz="1400" b="1" spc="-100" dirty="0" smtClean="0">
                <a:solidFill>
                  <a:srgbClr val="000000"/>
                </a:solidFill>
                <a:latin typeface="나눔고딕" pitchFamily="50" charset="-127"/>
                <a:ea typeface="나눔고딕" pitchFamily="50" charset="-127"/>
              </a:rPr>
              <a:t>또는 외부 그래픽카드에서의 문제 해결 방법 </a:t>
            </a:r>
            <a:r>
              <a:rPr lang="en-US" altLang="ko-KR" sz="1400" b="1" spc="-100" dirty="0" smtClean="0">
                <a:solidFill>
                  <a:srgbClr val="000000"/>
                </a:solidFill>
                <a:latin typeface="나눔고딕" pitchFamily="50" charset="-127"/>
                <a:ea typeface="나눔고딕" pitchFamily="50" charset="-127"/>
              </a:rPr>
              <a:t>/ </a:t>
            </a:r>
            <a:r>
              <a:rPr lang="ko-KR" altLang="en-US" sz="1400" b="1" spc="-100" dirty="0" smtClean="0">
                <a:solidFill>
                  <a:srgbClr val="000000"/>
                </a:solidFill>
                <a:latin typeface="나눔고딕" pitchFamily="50" charset="-127"/>
                <a:ea typeface="나눔고딕" pitchFamily="50" charset="-127"/>
              </a:rPr>
              <a:t>화면 멈춤 현상</a:t>
            </a:r>
            <a:r>
              <a:rPr lang="en-US" altLang="ko-KR" sz="1400" b="1" spc="-100" dirty="0" smtClean="0">
                <a:solidFill>
                  <a:srgbClr val="000000"/>
                </a:solidFill>
                <a:latin typeface="나눔고딕" pitchFamily="50" charset="-127"/>
                <a:ea typeface="나눔고딕" pitchFamily="50" charset="-127"/>
              </a:rPr>
              <a:t>]</a:t>
            </a:r>
            <a:endParaRPr lang="en-US" altLang="ko-KR" sz="1400" b="1" spc="-100" dirty="0">
              <a:solidFill>
                <a:srgbClr val="000000"/>
              </a:solidFill>
              <a:latin typeface="나눔고딕" pitchFamily="50" charset="-127"/>
              <a:ea typeface="나눔고딕" pitchFamily="50" charset="-127"/>
            </a:endParaRPr>
          </a:p>
        </p:txBody>
      </p:sp>
      <p:sp>
        <p:nvSpPr>
          <p:cNvPr id="130" name="Line 2"/>
          <p:cNvSpPr/>
          <p:nvPr/>
        </p:nvSpPr>
        <p:spPr>
          <a:xfrm>
            <a:off x="368640" y="1932840"/>
            <a:ext cx="8406000" cy="0"/>
          </a:xfrm>
          <a:prstGeom prst="line">
            <a:avLst/>
          </a:prstGeom>
          <a:ln w="12700">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131" name="CustomShape 3"/>
          <p:cNvSpPr/>
          <p:nvPr/>
        </p:nvSpPr>
        <p:spPr>
          <a:xfrm>
            <a:off x="264600" y="6387120"/>
            <a:ext cx="3204360" cy="456120"/>
          </a:xfrm>
          <a:prstGeom prst="rect">
            <a:avLst/>
          </a:prstGeom>
          <a:noFill/>
          <a:ln w="0">
            <a:noFill/>
          </a:ln>
        </p:spPr>
        <p:style>
          <a:lnRef idx="0">
            <a:scrgbClr r="0" g="0" b="0"/>
          </a:lnRef>
          <a:fillRef idx="0">
            <a:scrgbClr r="0" g="0" b="0"/>
          </a:fillRef>
          <a:effectRef idx="0">
            <a:scrgbClr r="0" g="0" b="0"/>
          </a:effectRef>
          <a:fontRef idx="minor"/>
        </p:style>
        <p:txBody>
          <a:bodyPr>
            <a:noAutofit/>
          </a:bodyPr>
          <a:lstStyle/>
          <a:p>
            <a:pPr>
              <a:lnSpc>
                <a:spcPct val="150000"/>
              </a:lnSpc>
              <a:spcBef>
                <a:spcPts val="159"/>
              </a:spcBef>
              <a:tabLst>
                <a:tab pos="0" algn="l"/>
              </a:tabLst>
            </a:pPr>
            <a:r>
              <a:rPr lang="ko-KR" sz="800" b="0" strike="noStrike" spc="-21">
                <a:solidFill>
                  <a:srgbClr val="808080"/>
                </a:solidFill>
                <a:latin typeface="나눔고딕"/>
                <a:ea typeface="나눔고딕"/>
              </a:rPr>
              <a:t>이 문서는 나눔글꼴로 작성되었습니다</a:t>
            </a:r>
            <a:r>
              <a:rPr lang="en-US" sz="800" b="0" strike="noStrike" spc="-21">
                <a:solidFill>
                  <a:srgbClr val="808080"/>
                </a:solidFill>
                <a:latin typeface="나눔고딕"/>
                <a:ea typeface="나눔고딕"/>
              </a:rPr>
              <a:t>. </a:t>
            </a:r>
            <a:r>
              <a:rPr lang="ko-KR" sz="800" b="0" u="sng" strike="noStrike" spc="-21">
                <a:solidFill>
                  <a:srgbClr val="39639D"/>
                </a:solidFill>
                <a:uFillTx/>
                <a:latin typeface="나눔고딕"/>
                <a:ea typeface="나눔고딕"/>
                <a:hlinkClick r:id="rId3"/>
              </a:rPr>
              <a:t>설치하기</a:t>
            </a:r>
            <a:endParaRPr lang="en-US" sz="800" b="0" strike="noStrike" spc="-1">
              <a:latin typeface="나눔고딕"/>
            </a:endParaRPr>
          </a:p>
        </p:txBody>
      </p:sp>
      <p:sp>
        <p:nvSpPr>
          <p:cNvPr id="16" name="CustomShape 4"/>
          <p:cNvSpPr/>
          <p:nvPr/>
        </p:nvSpPr>
        <p:spPr>
          <a:xfrm>
            <a:off x="260639" y="3844065"/>
            <a:ext cx="8792825" cy="2261460"/>
          </a:xfrm>
          <a:prstGeom prst="rect">
            <a:avLst/>
          </a:prstGeom>
          <a:noFill/>
          <a:ln w="0">
            <a:noFill/>
          </a:ln>
        </p:spPr>
        <p:style>
          <a:lnRef idx="0">
            <a:scrgbClr r="0" g="0" b="0"/>
          </a:lnRef>
          <a:fillRef idx="0">
            <a:scrgbClr r="0" g="0" b="0"/>
          </a:fillRef>
          <a:effectRef idx="0">
            <a:scrgbClr r="0" g="0" b="0"/>
          </a:effectRef>
          <a:fontRef idx="minor"/>
        </p:style>
        <p:txBody>
          <a:bodyPr>
            <a:normAutofit/>
          </a:bodyPr>
          <a:lstStyle/>
          <a:p>
            <a:pPr>
              <a:lnSpc>
                <a:spcPct val="150000"/>
              </a:lnSpc>
              <a:spcBef>
                <a:spcPts val="241"/>
              </a:spcBef>
              <a:tabLst>
                <a:tab pos="0" algn="l"/>
              </a:tabLst>
            </a:pPr>
            <a:r>
              <a:rPr lang="en-US" altLang="ko-KR" sz="1200" b="1" spc="-52" dirty="0">
                <a:latin typeface="나눔고딕" panose="020D0604000000000000" pitchFamily="50" charset="-127"/>
                <a:ea typeface="나눔고딕" panose="020D0604000000000000" pitchFamily="50" charset="-127"/>
              </a:rPr>
              <a:t>2021. </a:t>
            </a:r>
            <a:r>
              <a:rPr lang="en-US" altLang="ko-KR" sz="1200" b="1" spc="-52" dirty="0" smtClean="0">
                <a:latin typeface="나눔고딕" panose="020D0604000000000000" pitchFamily="50" charset="-127"/>
                <a:ea typeface="나눔고딕" panose="020D0604000000000000" pitchFamily="50" charset="-127"/>
              </a:rPr>
              <a:t>04. 03</a:t>
            </a:r>
            <a:endParaRPr lang="en-US" altLang="ko-KR" sz="1200" b="1" spc="-1" dirty="0">
              <a:latin typeface="나눔고딕" panose="020D0604000000000000" pitchFamily="50" charset="-127"/>
              <a:ea typeface="나눔고딕" panose="020D0604000000000000" pitchFamily="50" charset="-127"/>
            </a:endParaRPr>
          </a:p>
          <a:p>
            <a:pPr>
              <a:lnSpc>
                <a:spcPct val="150000"/>
              </a:lnSpc>
              <a:spcBef>
                <a:spcPts val="241"/>
              </a:spcBef>
              <a:tabLst>
                <a:tab pos="0" algn="l"/>
              </a:tabLst>
            </a:pPr>
            <a:r>
              <a:rPr lang="ko-KR" altLang="en-US" sz="1200" b="1" spc="-52" dirty="0" smtClean="0">
                <a:latin typeface="나눔고딕" panose="020D0604000000000000" pitchFamily="50" charset="-127"/>
                <a:ea typeface="나눔고딕" panose="020D0604000000000000" pitchFamily="50" charset="-127"/>
              </a:rPr>
              <a:t>도도</a:t>
            </a:r>
            <a:r>
              <a:rPr lang="en-US" altLang="ko-KR" sz="1200" b="1" spc="-52" dirty="0" smtClean="0">
                <a:latin typeface="나눔고딕" panose="020D0604000000000000" pitchFamily="50" charset="-127"/>
                <a:ea typeface="나눔고딕" panose="020D0604000000000000" pitchFamily="50" charset="-127"/>
              </a:rPr>
              <a:t>(Dodo)</a:t>
            </a:r>
          </a:p>
          <a:p>
            <a:pPr>
              <a:lnSpc>
                <a:spcPct val="150000"/>
              </a:lnSpc>
              <a:spcBef>
                <a:spcPts val="241"/>
              </a:spcBef>
              <a:tabLst>
                <a:tab pos="0" algn="l"/>
              </a:tabLst>
            </a:pPr>
            <a:r>
              <a:rPr lang="en-US" altLang="ko-KR" sz="1200" b="1" spc="-52" dirty="0" smtClean="0">
                <a:latin typeface="나눔고딕" panose="020D0604000000000000" pitchFamily="50" charset="-127"/>
                <a:ea typeface="나눔고딕" panose="020D0604000000000000" pitchFamily="50" charset="-127"/>
              </a:rPr>
              <a:t>Apache License v2.0</a:t>
            </a:r>
            <a:endParaRPr lang="en-US" altLang="ko-KR" sz="1200" b="1" spc="-52" dirty="0" smtClean="0">
              <a:latin typeface="나눔고딕" panose="020D0604000000000000" pitchFamily="50" charset="-127"/>
              <a:ea typeface="나눔고딕" panose="020D0604000000000000" pitchFamily="50" charset="-127"/>
            </a:endParaRPr>
          </a:p>
        </p:txBody>
      </p:sp>
      <p:sp>
        <p:nvSpPr>
          <p:cNvPr id="17" name="Line 5"/>
          <p:cNvSpPr/>
          <p:nvPr/>
        </p:nvSpPr>
        <p:spPr>
          <a:xfrm>
            <a:off x="364680" y="3866220"/>
            <a:ext cx="4716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8" name="Line 6"/>
          <p:cNvSpPr/>
          <p:nvPr/>
        </p:nvSpPr>
        <p:spPr>
          <a:xfrm>
            <a:off x="355130" y="4176180"/>
            <a:ext cx="4716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9" name="Line 7"/>
          <p:cNvSpPr/>
          <p:nvPr/>
        </p:nvSpPr>
        <p:spPr>
          <a:xfrm>
            <a:off x="364680" y="4471386"/>
            <a:ext cx="4716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20" name="Line 8"/>
          <p:cNvSpPr/>
          <p:nvPr/>
        </p:nvSpPr>
        <p:spPr>
          <a:xfrm>
            <a:off x="364680" y="4768057"/>
            <a:ext cx="4716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5. [</a:t>
            </a:r>
            <a:r>
              <a:rPr lang="ko-KR" altLang="en-US" b="1" spc="-151" dirty="0" smtClean="0">
                <a:solidFill>
                  <a:srgbClr val="1C314E"/>
                </a:solidFill>
                <a:latin typeface="나눔고딕"/>
                <a:ea typeface="나눔고딕"/>
              </a:rPr>
              <a:t>처음 </a:t>
            </a:r>
            <a:r>
              <a:rPr lang="ko-KR" altLang="en-US" b="1" spc="-151" dirty="0" smtClean="0">
                <a:solidFill>
                  <a:srgbClr val="1C314E"/>
                </a:solidFill>
                <a:latin typeface="나눔고딕"/>
                <a:ea typeface="나눔고딕"/>
              </a:rPr>
              <a:t>설치</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smtClean="0">
                <a:solidFill>
                  <a:srgbClr val="1C314E"/>
                </a:solidFill>
                <a:latin typeface="나눔고딕"/>
                <a:ea typeface="나눔고딕"/>
              </a:rPr>
              <a:t>처음설치 모습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10</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200" dirty="0" smtClean="0">
                <a:latin typeface="나눔고딕" panose="020D0604000000000000" pitchFamily="50" charset="-127"/>
                <a:ea typeface="나눔고딕" panose="020D0604000000000000" pitchFamily="50" charset="-127"/>
              </a:rPr>
              <a:t>파티션 마법사의 모습이다</a:t>
            </a:r>
            <a:r>
              <a:rPr lang="en-US" altLang="ko-KR" sz="1200" dirty="0" smtClean="0">
                <a:latin typeface="나눔고딕" panose="020D0604000000000000" pitchFamily="50" charset="-127"/>
                <a:ea typeface="나눔고딕" panose="020D0604000000000000" pitchFamily="50" charset="-127"/>
              </a:rPr>
              <a:t>.</a:t>
            </a:r>
            <a:endParaRPr lang="en-US" altLang="ko-KR" sz="1200" dirty="0" smtClean="0">
              <a:latin typeface="나눔고딕" panose="020D0604000000000000" pitchFamily="50" charset="-127"/>
              <a:ea typeface="나눔고딕" panose="020D0604000000000000" pitchFamily="50" charset="-127"/>
            </a:endParaRPr>
          </a:p>
        </p:txBody>
      </p:sp>
      <p:pic>
        <p:nvPicPr>
          <p:cNvPr id="1026" name="Picture 2" descr="C:\Users\pc\Desktop\______\1_첨부\2_210403_실제_컴퓨터_우분투_20_04_한글키_설치\210403_real_ubuntu_3.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7132" y="1492625"/>
            <a:ext cx="7342087" cy="4129924"/>
          </a:xfrm>
          <a:prstGeom prst="rect">
            <a:avLst/>
          </a:prstGeom>
          <a:noFill/>
          <a:extLst>
            <a:ext uri="{909E8E84-426E-40DD-AFC4-6F175D3DCCD1}">
              <a14:hiddenFill xmlns:a14="http://schemas.microsoft.com/office/drawing/2010/main">
                <a:solidFill>
                  <a:srgbClr val="FFFFFF"/>
                </a:solidFill>
              </a14:hiddenFill>
            </a:ext>
          </a:extLst>
        </p:spPr>
      </p:pic>
      <p:sp>
        <p:nvSpPr>
          <p:cNvPr id="8" name="직사각형 7"/>
          <p:cNvSpPr/>
          <p:nvPr/>
        </p:nvSpPr>
        <p:spPr>
          <a:xfrm>
            <a:off x="727132" y="5237628"/>
            <a:ext cx="3506648" cy="268941"/>
          </a:xfrm>
          <a:prstGeom prst="rect">
            <a:avLst/>
          </a:prstGeom>
          <a:solidFill>
            <a:srgbClr val="00B0F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ko-KR" altLang="en-US" sz="1100" b="1" dirty="0" smtClean="0">
                <a:latin typeface="나눔고딕" panose="020D0604000000000000" pitchFamily="50" charset="-127"/>
                <a:ea typeface="나눔고딕" panose="020D0604000000000000" pitchFamily="50" charset="-127"/>
              </a:rPr>
              <a:t>참고사항</a:t>
            </a:r>
            <a:endParaRPr lang="ko-KR" altLang="en-US" sz="1100" b="1" dirty="0">
              <a:latin typeface="나눔고딕" panose="020D0604000000000000" pitchFamily="50" charset="-127"/>
              <a:ea typeface="나눔고딕" panose="020D0604000000000000" pitchFamily="50" charset="-127"/>
            </a:endParaRPr>
          </a:p>
        </p:txBody>
      </p:sp>
      <p:sp>
        <p:nvSpPr>
          <p:cNvPr id="10" name="직사각형 9"/>
          <p:cNvSpPr/>
          <p:nvPr/>
        </p:nvSpPr>
        <p:spPr>
          <a:xfrm>
            <a:off x="727132" y="5540187"/>
            <a:ext cx="3506648" cy="416860"/>
          </a:xfrm>
          <a:prstGeom prst="rect">
            <a:avLst/>
          </a:prstGeom>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ko-KR" altLang="en-US" sz="1100" dirty="0" smtClean="0">
                <a:latin typeface="나눔고딕" panose="020D0604000000000000" pitchFamily="50" charset="-127"/>
                <a:ea typeface="나눔고딕" panose="020D0604000000000000" pitchFamily="50" charset="-127"/>
              </a:rPr>
              <a:t>설치 후에 </a:t>
            </a:r>
            <a:r>
              <a:rPr lang="en-US" altLang="ko-KR" sz="1100" dirty="0" smtClean="0">
                <a:latin typeface="나눔고딕" panose="020D0604000000000000" pitchFamily="50" charset="-127"/>
                <a:ea typeface="나눔고딕" panose="020D0604000000000000" pitchFamily="50" charset="-127"/>
              </a:rPr>
              <a:t>UEFI </a:t>
            </a:r>
            <a:r>
              <a:rPr lang="ko-KR" altLang="en-US" sz="1100" dirty="0" err="1" smtClean="0">
                <a:latin typeface="나눔고딕" panose="020D0604000000000000" pitchFamily="50" charset="-127"/>
                <a:ea typeface="나눔고딕" panose="020D0604000000000000" pitchFamily="50" charset="-127"/>
              </a:rPr>
              <a:t>바이오스</a:t>
            </a:r>
            <a:r>
              <a:rPr lang="ko-KR" altLang="en-US" sz="1100" dirty="0" smtClean="0">
                <a:latin typeface="나눔고딕" panose="020D0604000000000000" pitchFamily="50" charset="-127"/>
                <a:ea typeface="나눔고딕" panose="020D0604000000000000" pitchFamily="50" charset="-127"/>
              </a:rPr>
              <a:t> 설정으로 인하여 </a:t>
            </a:r>
            <a:r>
              <a:rPr lang="en-US" altLang="ko-KR" sz="1100" dirty="0" smtClean="0">
                <a:latin typeface="나눔고딕" panose="020D0604000000000000" pitchFamily="50" charset="-127"/>
                <a:ea typeface="나눔고딕" panose="020D0604000000000000" pitchFamily="50" charset="-127"/>
              </a:rPr>
              <a:t>Windows Manager</a:t>
            </a:r>
            <a:r>
              <a:rPr lang="ko-KR" altLang="en-US" sz="1100" dirty="0" smtClean="0">
                <a:latin typeface="나눔고딕" panose="020D0604000000000000" pitchFamily="50" charset="-127"/>
                <a:ea typeface="나눔고딕" panose="020D0604000000000000" pitchFamily="50" charset="-127"/>
              </a:rPr>
              <a:t>로 부팅이 되는 경우가 있다</a:t>
            </a:r>
            <a:r>
              <a:rPr lang="en-US" altLang="ko-KR" sz="1100" dirty="0" smtClean="0">
                <a:latin typeface="나눔고딕" panose="020D0604000000000000" pitchFamily="50" charset="-127"/>
                <a:ea typeface="나눔고딕" panose="020D0604000000000000" pitchFamily="50" charset="-127"/>
              </a:rPr>
              <a:t>.</a:t>
            </a:r>
            <a:endParaRPr lang="ko-KR" altLang="en-US" sz="1100" dirty="0">
              <a:latin typeface="나눔고딕" panose="020D0604000000000000" pitchFamily="50" charset="-127"/>
              <a:ea typeface="나눔고딕" panose="020D0604000000000000" pitchFamily="50" charset="-127"/>
            </a:endParaRPr>
          </a:p>
        </p:txBody>
      </p:sp>
      <p:sp>
        <p:nvSpPr>
          <p:cNvPr id="11" name="직사각형 10"/>
          <p:cNvSpPr/>
          <p:nvPr/>
        </p:nvSpPr>
        <p:spPr>
          <a:xfrm>
            <a:off x="727132" y="5957047"/>
            <a:ext cx="3506648" cy="416860"/>
          </a:xfrm>
          <a:prstGeom prst="rect">
            <a:avLst/>
          </a:prstGeom>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F2</a:t>
            </a:r>
            <a:r>
              <a:rPr lang="ko-KR" altLang="en-US" sz="1050" dirty="0" smtClean="0">
                <a:latin typeface="나눔고딕" panose="020D0604000000000000" pitchFamily="50" charset="-127"/>
                <a:ea typeface="나눔고딕" panose="020D0604000000000000" pitchFamily="50" charset="-127"/>
              </a:rPr>
              <a:t>키를 눌러서 부팅 순서를 변경해주면 된다</a:t>
            </a:r>
            <a:r>
              <a:rPr lang="en-US" altLang="ko-KR" sz="1050" dirty="0" smtClean="0">
                <a:latin typeface="나눔고딕" panose="020D0604000000000000" pitchFamily="50" charset="-127"/>
                <a:ea typeface="나눔고딕" panose="020D0604000000000000" pitchFamily="50" charset="-127"/>
              </a:rPr>
              <a:t>.</a:t>
            </a:r>
          </a:p>
          <a:p>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일부 메인보드 기종에 따라서 차이가 있을 수 있음</a:t>
            </a:r>
            <a:r>
              <a:rPr lang="en-US" altLang="ko-KR" sz="1050" dirty="0" smtClean="0">
                <a:latin typeface="나눔고딕" panose="020D0604000000000000" pitchFamily="50" charset="-127"/>
                <a:ea typeface="나눔고딕" panose="020D0604000000000000" pitchFamily="50" charset="-127"/>
              </a:rPr>
              <a:t>)</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895214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4"/>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627480" y="1653149"/>
            <a:ext cx="7772400" cy="437197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5. [</a:t>
            </a:r>
            <a:r>
              <a:rPr lang="ko-KR" altLang="en-US" b="1" spc="-151" dirty="0" smtClean="0">
                <a:solidFill>
                  <a:srgbClr val="1C314E"/>
                </a:solidFill>
                <a:latin typeface="나눔고딕"/>
                <a:ea typeface="나눔고딕"/>
              </a:rPr>
              <a:t>처음 </a:t>
            </a:r>
            <a:r>
              <a:rPr lang="ko-KR" altLang="en-US" b="1" spc="-151" dirty="0" smtClean="0">
                <a:solidFill>
                  <a:srgbClr val="1C314E"/>
                </a:solidFill>
                <a:latin typeface="나눔고딕"/>
                <a:ea typeface="나눔고딕"/>
              </a:rPr>
              <a:t>설치</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smtClean="0">
                <a:solidFill>
                  <a:srgbClr val="1C314E"/>
                </a:solidFill>
                <a:latin typeface="나눔고딕"/>
                <a:ea typeface="나눔고딕"/>
              </a:rPr>
              <a:t>처음설치 모습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11</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200" dirty="0" err="1" smtClean="0">
                <a:latin typeface="나눔고딕" panose="020D0604000000000000" pitchFamily="50" charset="-127"/>
                <a:ea typeface="나눔고딕" panose="020D0604000000000000" pitchFamily="50" charset="-127"/>
              </a:rPr>
              <a:t>계정명을</a:t>
            </a:r>
            <a:r>
              <a:rPr lang="ko-KR" altLang="en-US" sz="1200" dirty="0" smtClean="0">
                <a:latin typeface="나눔고딕" panose="020D0604000000000000" pitchFamily="50" charset="-127"/>
                <a:ea typeface="나눔고딕" panose="020D0604000000000000" pitchFamily="50" charset="-127"/>
              </a:rPr>
              <a:t> 입력한다</a:t>
            </a:r>
            <a:r>
              <a:rPr lang="en-US" altLang="ko-KR" sz="1200" dirty="0" smtClean="0">
                <a:latin typeface="나눔고딕" panose="020D0604000000000000" pitchFamily="50" charset="-127"/>
                <a:ea typeface="나눔고딕" panose="020D0604000000000000" pitchFamily="50" charset="-127"/>
              </a:rPr>
              <a:t>.</a:t>
            </a:r>
            <a:endParaRPr lang="en-US" altLang="ko-KR" sz="1200" dirty="0" smtClean="0">
              <a:latin typeface="나눔고딕" panose="020D0604000000000000" pitchFamily="50" charset="-127"/>
              <a:ea typeface="나눔고딕" panose="020D0604000000000000" pitchFamily="50" charset="-127"/>
            </a:endParaRPr>
          </a:p>
        </p:txBody>
      </p:sp>
      <p:sp>
        <p:nvSpPr>
          <p:cNvPr id="8" name="TextBox 7"/>
          <p:cNvSpPr txBox="1"/>
          <p:nvPr/>
        </p:nvSpPr>
        <p:spPr>
          <a:xfrm>
            <a:off x="5478819" y="3734618"/>
            <a:ext cx="2725221" cy="261610"/>
          </a:xfrm>
          <a:prstGeom prst="rect">
            <a:avLst/>
          </a:prstGeom>
          <a:noFill/>
        </p:spPr>
        <p:txBody>
          <a:bodyPr wrap="square" rtlCol="0">
            <a:spAutoFit/>
          </a:bodyPr>
          <a:lstStyle/>
          <a:p>
            <a:r>
              <a:rPr lang="ko-KR" altLang="en-US" sz="1100" dirty="0" smtClean="0">
                <a:latin typeface="나눔고딕" panose="020D0604000000000000" pitchFamily="50" charset="-127"/>
                <a:ea typeface="나눔고딕" panose="020D0604000000000000" pitchFamily="50" charset="-127"/>
              </a:rPr>
              <a:t>예를 들면</a:t>
            </a:r>
            <a:r>
              <a:rPr lang="en-US" altLang="ko-KR" sz="1100" dirty="0" smtClean="0">
                <a:latin typeface="나눔고딕" panose="020D0604000000000000" pitchFamily="50" charset="-127"/>
                <a:ea typeface="나눔고딕" panose="020D0604000000000000" pitchFamily="50" charset="-127"/>
              </a:rPr>
              <a:t>, 1111</a:t>
            </a:r>
            <a:r>
              <a:rPr lang="ko-KR" altLang="en-US" sz="1100" dirty="0" smtClean="0">
                <a:latin typeface="나눔고딕" panose="020D0604000000000000" pitchFamily="50" charset="-127"/>
                <a:ea typeface="나눔고딕" panose="020D0604000000000000" pitchFamily="50" charset="-127"/>
              </a:rPr>
              <a:t>로 입력했다</a:t>
            </a:r>
            <a:r>
              <a:rPr lang="en-US" altLang="ko-KR" sz="1100" dirty="0" smtClean="0">
                <a:latin typeface="나눔고딕" panose="020D0604000000000000" pitchFamily="50" charset="-127"/>
                <a:ea typeface="나눔고딕" panose="020D0604000000000000" pitchFamily="50" charset="-127"/>
              </a:rPr>
              <a:t>.</a:t>
            </a:r>
            <a:endParaRPr lang="ko-KR" altLang="en-US" sz="110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628722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5"/>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681480" y="1686766"/>
            <a:ext cx="7772400" cy="437197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5. [</a:t>
            </a:r>
            <a:r>
              <a:rPr lang="ko-KR" altLang="en-US" b="1" spc="-151" dirty="0" smtClean="0">
                <a:solidFill>
                  <a:srgbClr val="1C314E"/>
                </a:solidFill>
                <a:latin typeface="나눔고딕"/>
                <a:ea typeface="나눔고딕"/>
              </a:rPr>
              <a:t>처음 </a:t>
            </a:r>
            <a:r>
              <a:rPr lang="ko-KR" altLang="en-US" b="1" spc="-151" dirty="0" smtClean="0">
                <a:solidFill>
                  <a:srgbClr val="1C314E"/>
                </a:solidFill>
                <a:latin typeface="나눔고딕"/>
                <a:ea typeface="나눔고딕"/>
              </a:rPr>
              <a:t>설치</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smtClean="0">
                <a:solidFill>
                  <a:srgbClr val="1C314E"/>
                </a:solidFill>
                <a:latin typeface="나눔고딕"/>
                <a:ea typeface="나눔고딕"/>
              </a:rPr>
              <a:t>처음설치 모습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12</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200" dirty="0" smtClean="0">
                <a:latin typeface="나눔고딕" panose="020D0604000000000000" pitchFamily="50" charset="-127"/>
                <a:ea typeface="나눔고딕" panose="020D0604000000000000" pitchFamily="50" charset="-127"/>
              </a:rPr>
              <a:t>기다린다</a:t>
            </a:r>
            <a:r>
              <a:rPr lang="en-US" altLang="ko-KR" sz="1200" dirty="0" smtClean="0">
                <a:latin typeface="나눔고딕" panose="020D0604000000000000" pitchFamily="50" charset="-127"/>
                <a:ea typeface="나눔고딕" panose="020D0604000000000000" pitchFamily="50" charset="-127"/>
              </a:rPr>
              <a:t>.</a:t>
            </a:r>
            <a:endParaRPr lang="en-US" altLang="ko-KR" sz="120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119255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6"/>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739589" y="1969155"/>
            <a:ext cx="7772400" cy="4371975"/>
          </a:xfrm>
          <a:prstGeom prst="rect">
            <a:avLst/>
          </a:prstGeom>
          <a:ln>
            <a:noFill/>
          </a:ln>
          <a:effectLst>
            <a:outerShdw blurRad="190500" algn="tl" rotWithShape="0">
              <a:srgbClr val="000000">
                <a:alpha val="70000"/>
              </a:srgbClr>
            </a:outerShdw>
          </a:effectLst>
        </p:spPr>
      </p:pic>
      <p:sp>
        <p:nvSpPr>
          <p:cNvPr id="3" name="직사각형 2"/>
          <p:cNvSpPr/>
          <p:nvPr/>
        </p:nvSpPr>
        <p:spPr>
          <a:xfrm>
            <a:off x="5089712" y="2622176"/>
            <a:ext cx="3597088" cy="383242"/>
          </a:xfrm>
          <a:prstGeom prst="rect">
            <a:avLst/>
          </a:prstGeom>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en-US" altLang="ko-KR" sz="1200" dirty="0" smtClean="0">
                <a:latin typeface="나눔고딕" panose="020D0604000000000000" pitchFamily="50" charset="-127"/>
                <a:ea typeface="나눔고딕" panose="020D0604000000000000" pitchFamily="50" charset="-127"/>
              </a:rPr>
              <a:t># apt-get install xfce4*</a:t>
            </a:r>
            <a:endParaRPr lang="ko-KR" altLang="en-US" sz="1200" dirty="0">
              <a:latin typeface="나눔고딕" panose="020D0604000000000000" pitchFamily="50" charset="-127"/>
              <a:ea typeface="나눔고딕" panose="020D0604000000000000" pitchFamily="50" charset="-127"/>
            </a:endParaRPr>
          </a:p>
        </p:txBody>
      </p:sp>
      <p:sp>
        <p:nvSpPr>
          <p:cNvPr id="4" name="직사각형 3"/>
          <p:cNvSpPr/>
          <p:nvPr/>
        </p:nvSpPr>
        <p:spPr>
          <a:xfrm>
            <a:off x="5089712" y="2366682"/>
            <a:ext cx="3597088" cy="252132"/>
          </a:xfrm>
          <a:prstGeom prst="rect">
            <a:avLst/>
          </a:prstGeom>
          <a:solidFill>
            <a:schemeClr val="accent1">
              <a:lumMod val="40000"/>
              <a:lumOff val="60000"/>
            </a:schemeClr>
          </a:solidFill>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en-US" altLang="ko-KR" sz="1200" b="1" dirty="0" smtClean="0">
                <a:latin typeface="나눔고딕" panose="020D0604000000000000" pitchFamily="50" charset="-127"/>
                <a:ea typeface="나눔고딕" panose="020D0604000000000000" pitchFamily="50" charset="-127"/>
              </a:rPr>
              <a:t>Xfce4 </a:t>
            </a:r>
            <a:r>
              <a:rPr lang="ko-KR" altLang="en-US" sz="1200" b="1" dirty="0" smtClean="0">
                <a:latin typeface="나눔고딕" panose="020D0604000000000000" pitchFamily="50" charset="-127"/>
                <a:ea typeface="나눔고딕" panose="020D0604000000000000" pitchFamily="50" charset="-127"/>
              </a:rPr>
              <a:t>설치하기</a:t>
            </a:r>
            <a:endParaRPr lang="ko-KR" altLang="en-US" sz="1200" b="1" dirty="0">
              <a:latin typeface="나눔고딕" panose="020D0604000000000000" pitchFamily="50" charset="-127"/>
              <a:ea typeface="나눔고딕" panose="020D0604000000000000" pitchFamily="50" charset="-127"/>
            </a:endParaRPr>
          </a:p>
        </p:txBody>
      </p:sp>
      <p:sp>
        <p:nvSpPr>
          <p:cNvPr id="5" name="직사각형 4"/>
          <p:cNvSpPr/>
          <p:nvPr/>
        </p:nvSpPr>
        <p:spPr>
          <a:xfrm>
            <a:off x="5089712" y="3987054"/>
            <a:ext cx="3597088" cy="638733"/>
          </a:xfrm>
          <a:prstGeom prst="rect">
            <a:avLst/>
          </a:prstGeom>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ko-KR" altLang="en-US" sz="1100" dirty="0" smtClean="0">
                <a:latin typeface="나눔고딕" panose="020D0604000000000000" pitchFamily="50" charset="-127"/>
                <a:ea typeface="나눔고딕" panose="020D0604000000000000" pitchFamily="50" charset="-127"/>
              </a:rPr>
              <a:t>그림에는 </a:t>
            </a:r>
            <a:r>
              <a:rPr lang="en-US" altLang="ko-KR" sz="1100" dirty="0" smtClean="0">
                <a:latin typeface="나눔고딕" panose="020D0604000000000000" pitchFamily="50" charset="-127"/>
                <a:ea typeface="나눔고딕" panose="020D0604000000000000" pitchFamily="50" charset="-127"/>
              </a:rPr>
              <a:t>xfce4</a:t>
            </a:r>
            <a:r>
              <a:rPr lang="ko-KR" altLang="en-US" sz="1100" dirty="0" smtClean="0">
                <a:latin typeface="나눔고딕" panose="020D0604000000000000" pitchFamily="50" charset="-127"/>
                <a:ea typeface="나눔고딕" panose="020D0604000000000000" pitchFamily="50" charset="-127"/>
              </a:rPr>
              <a:t>로 명령어를 입력했으나</a:t>
            </a:r>
            <a:r>
              <a:rPr lang="en-US" altLang="ko-KR" sz="1100" dirty="0" smtClean="0">
                <a:latin typeface="나눔고딕" panose="020D0604000000000000" pitchFamily="50" charset="-127"/>
                <a:ea typeface="나눔고딕" panose="020D0604000000000000" pitchFamily="50" charset="-127"/>
              </a:rPr>
              <a:t>,</a:t>
            </a:r>
          </a:p>
          <a:p>
            <a:r>
              <a:rPr lang="en-US" altLang="ko-KR" sz="1100" dirty="0" smtClean="0">
                <a:latin typeface="나눔고딕" panose="020D0604000000000000" pitchFamily="50" charset="-127"/>
                <a:ea typeface="나눔고딕" panose="020D0604000000000000" pitchFamily="50" charset="-127"/>
              </a:rPr>
              <a:t># </a:t>
            </a:r>
            <a:r>
              <a:rPr lang="en-US" altLang="ko-KR" b="1" dirty="0" smtClean="0">
                <a:latin typeface="나눔고딕" panose="020D0604000000000000" pitchFamily="50" charset="-127"/>
                <a:ea typeface="나눔고딕" panose="020D0604000000000000" pitchFamily="50" charset="-127"/>
              </a:rPr>
              <a:t>apt-get install xfce4*</a:t>
            </a:r>
            <a:r>
              <a:rPr lang="ko-KR" altLang="en-US" sz="1100" dirty="0" smtClean="0">
                <a:latin typeface="나눔고딕" panose="020D0604000000000000" pitchFamily="50" charset="-127"/>
                <a:ea typeface="나눔고딕" panose="020D0604000000000000" pitchFamily="50" charset="-127"/>
              </a:rPr>
              <a:t>로 설치하였음</a:t>
            </a:r>
            <a:r>
              <a:rPr lang="en-US" altLang="ko-KR" sz="1100" dirty="0" smtClean="0">
                <a:latin typeface="나눔고딕" panose="020D0604000000000000" pitchFamily="50" charset="-127"/>
                <a:ea typeface="나눔고딕" panose="020D0604000000000000" pitchFamily="50" charset="-127"/>
              </a:rPr>
              <a:t>.</a:t>
            </a:r>
            <a:endParaRPr lang="ko-KR" altLang="en-US" sz="1100" dirty="0">
              <a:latin typeface="나눔고딕" panose="020D0604000000000000" pitchFamily="50" charset="-127"/>
              <a:ea typeface="나눔고딕" panose="020D0604000000000000" pitchFamily="50" charset="-127"/>
            </a:endParaRPr>
          </a:p>
        </p:txBody>
      </p:sp>
      <p:sp>
        <p:nvSpPr>
          <p:cNvPr id="6"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7"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8"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6. [</a:t>
            </a:r>
            <a:r>
              <a:rPr lang="ko-KR" altLang="en-US" b="1" spc="-151" dirty="0" smtClean="0">
                <a:solidFill>
                  <a:srgbClr val="1C314E"/>
                </a:solidFill>
                <a:latin typeface="나눔고딕"/>
                <a:ea typeface="나눔고딕"/>
              </a:rPr>
              <a:t>처음 </a:t>
            </a:r>
            <a:r>
              <a:rPr lang="ko-KR" altLang="en-US" b="1" spc="-151" dirty="0" smtClean="0">
                <a:solidFill>
                  <a:srgbClr val="1C314E"/>
                </a:solidFill>
                <a:latin typeface="나눔고딕"/>
                <a:ea typeface="나눔고딕"/>
              </a:rPr>
              <a:t>설치</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xfce4 </a:t>
            </a:r>
            <a:r>
              <a:rPr lang="ko-KR" altLang="en-US" b="1" spc="-151" dirty="0" smtClean="0">
                <a:solidFill>
                  <a:srgbClr val="1C314E"/>
                </a:solidFill>
                <a:latin typeface="나눔고딕"/>
                <a:ea typeface="나눔고딕"/>
              </a:rPr>
              <a:t>데스크톱 환경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9"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13</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10"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200" dirty="0" smtClean="0">
                <a:latin typeface="나눔고딕" panose="020D0604000000000000" pitchFamily="50" charset="-127"/>
                <a:ea typeface="나눔고딕" panose="020D0604000000000000" pitchFamily="50" charset="-127"/>
              </a:rPr>
              <a:t>데스크톱 환경을 설치한다</a:t>
            </a:r>
            <a:r>
              <a:rPr lang="en-US" altLang="ko-KR" sz="1200" dirty="0" smtClean="0">
                <a:latin typeface="나눔고딕" panose="020D0604000000000000" pitchFamily="50" charset="-127"/>
                <a:ea typeface="나눔고딕" panose="020D0604000000000000" pitchFamily="50" charset="-127"/>
              </a:rPr>
              <a:t>.</a:t>
            </a:r>
            <a:endParaRPr lang="en-US" altLang="ko-KR" sz="120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2730647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8"/>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746312" y="1948984"/>
            <a:ext cx="7772400" cy="437197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a:solidFill>
                  <a:srgbClr val="1C314E"/>
                </a:solidFill>
                <a:latin typeface="나눔고딕"/>
                <a:ea typeface="나눔고딕"/>
              </a:rPr>
              <a:t>6. [</a:t>
            </a:r>
            <a:r>
              <a:rPr lang="ko-KR" altLang="en-US" b="1" spc="-151" dirty="0">
                <a:solidFill>
                  <a:srgbClr val="1C314E"/>
                </a:solidFill>
                <a:latin typeface="나눔고딕"/>
                <a:ea typeface="나눔고딕"/>
              </a:rPr>
              <a:t>처음 설치</a:t>
            </a:r>
            <a:r>
              <a:rPr lang="en-US" altLang="ko-KR" b="1" spc="-151" dirty="0">
                <a:solidFill>
                  <a:srgbClr val="1C314E"/>
                </a:solidFill>
                <a:latin typeface="나눔고딕"/>
                <a:ea typeface="나눔고딕"/>
              </a:rPr>
              <a:t>] </a:t>
            </a:r>
            <a:r>
              <a:rPr lang="ko-KR" altLang="en-US" b="1" spc="-151" dirty="0" err="1">
                <a:solidFill>
                  <a:srgbClr val="1C314E"/>
                </a:solidFill>
                <a:latin typeface="나눔고딕"/>
                <a:ea typeface="나눔고딕"/>
              </a:rPr>
              <a:t>우분투</a:t>
            </a:r>
            <a:r>
              <a:rPr lang="ko-KR" altLang="en-US" b="1" spc="-151" dirty="0">
                <a:solidFill>
                  <a:srgbClr val="1C314E"/>
                </a:solidFill>
                <a:latin typeface="나눔고딕"/>
                <a:ea typeface="나눔고딕"/>
              </a:rPr>
              <a:t> </a:t>
            </a:r>
            <a:r>
              <a:rPr lang="en-US" altLang="ko-KR" b="1" spc="-151" dirty="0">
                <a:solidFill>
                  <a:srgbClr val="1C314E"/>
                </a:solidFill>
                <a:latin typeface="나눔고딕"/>
                <a:ea typeface="나눔고딕"/>
              </a:rPr>
              <a:t>20.04 / xfce4 </a:t>
            </a:r>
            <a:r>
              <a:rPr lang="ko-KR" altLang="en-US" b="1" spc="-151" dirty="0">
                <a:solidFill>
                  <a:srgbClr val="1C314E"/>
                </a:solidFill>
                <a:latin typeface="나눔고딕"/>
                <a:ea typeface="나눔고딕"/>
              </a:rPr>
              <a:t>데스크톱 환경 </a:t>
            </a:r>
            <a:r>
              <a:rPr lang="en-US" altLang="ko-KR" b="1" spc="-151" dirty="0">
                <a:solidFill>
                  <a:srgbClr val="1C314E"/>
                </a:solidFill>
                <a:latin typeface="나눔고딕"/>
                <a:ea typeface="나눔고딕"/>
              </a:rPr>
              <a:t>(2021-04-03)</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14</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기다린다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805350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descr="1_210403_본체_전원버튼_2"/>
          <p:cNvPicPr>
            <a:picLocks noGrp="1" noChangeAspect="1"/>
          </p:cNvPicPr>
          <p:nvPr isPhoto="1"/>
        </p:nvPicPr>
        <p:blipFill>
          <a:blip r:embed="rId2" cstate="print">
            <a:lum/>
            <a:extLst>
              <a:ext uri="{BEBA8EAE-BF5A-486C-A8C5-ECC9F3942E4B}">
                <a14:imgProps xmlns:a14="http://schemas.microsoft.com/office/drawing/2010/main">
                  <a14:imgLayer r:embed="rId3">
                    <a14:imgEffect>
                      <a14:backgroundRemoval t="6393" b="93607" l="23052" r="85390"/>
                    </a14:imgEffect>
                  </a14:imgLayer>
                </a14:imgProps>
              </a:ext>
              <a:ext uri="{28A0092B-C50C-407E-A947-70E740481C1C}">
                <a14:useLocalDpi xmlns:a14="http://schemas.microsoft.com/office/drawing/2010/main" val="0"/>
              </a:ext>
            </a:extLst>
          </a:blip>
          <a:stretch>
            <a:fillRect/>
          </a:stretch>
        </p:blipFill>
        <p:spPr>
          <a:xfrm>
            <a:off x="7520066" y="3254205"/>
            <a:ext cx="1250613" cy="1778649"/>
          </a:xfrm>
          <a:prstGeom prst="rect">
            <a:avLst/>
          </a:prstGeom>
          <a:ln>
            <a:noFill/>
          </a:ln>
          <a:effectLst>
            <a:outerShdw blurRad="190500" algn="tl" rotWithShape="0">
              <a:srgbClr val="000000">
                <a:alpha val="70000"/>
              </a:srgbClr>
            </a:outerShdw>
          </a:effectLst>
        </p:spPr>
      </p:pic>
      <p:cxnSp>
        <p:nvCxnSpPr>
          <p:cNvPr id="5" name="직선 화살표 연결선 4"/>
          <p:cNvCxnSpPr/>
          <p:nvPr/>
        </p:nvCxnSpPr>
        <p:spPr>
          <a:xfrm>
            <a:off x="7052781" y="2078930"/>
            <a:ext cx="934570" cy="150607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5452781" y="2045317"/>
            <a:ext cx="2259106" cy="738664"/>
          </a:xfrm>
          <a:prstGeom prst="rect">
            <a:avLst/>
          </a:prstGeom>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ko-KR" altLang="en-US" sz="1050" b="1" dirty="0" smtClean="0">
                <a:latin typeface="나눔고딕" panose="020D0604000000000000" pitchFamily="50" charset="-127"/>
                <a:ea typeface="나눔고딕" panose="020D0604000000000000" pitchFamily="50" charset="-127"/>
              </a:rPr>
              <a:t>그래픽카드 문제나</a:t>
            </a:r>
            <a:r>
              <a:rPr lang="en-US" altLang="ko-KR" sz="1050" b="1" dirty="0">
                <a:latin typeface="나눔고딕" panose="020D0604000000000000" pitchFamily="50" charset="-127"/>
                <a:ea typeface="나눔고딕" panose="020D0604000000000000" pitchFamily="50" charset="-127"/>
              </a:rPr>
              <a:t> </a:t>
            </a:r>
            <a:r>
              <a:rPr lang="en-US" altLang="ko-KR" sz="1050" b="1" dirty="0" smtClean="0">
                <a:latin typeface="나눔고딕" panose="020D0604000000000000" pitchFamily="50" charset="-127"/>
                <a:ea typeface="나눔고딕" panose="020D0604000000000000" pitchFamily="50" charset="-127"/>
              </a:rPr>
              <a:t/>
            </a:r>
            <a:br>
              <a:rPr lang="en-US" altLang="ko-KR" sz="1050" b="1" dirty="0" smtClean="0">
                <a:latin typeface="나눔고딕" panose="020D0604000000000000" pitchFamily="50" charset="-127"/>
                <a:ea typeface="나눔고딕" panose="020D0604000000000000" pitchFamily="50" charset="-127"/>
              </a:rPr>
            </a:br>
            <a:r>
              <a:rPr lang="ko-KR" altLang="en-US" sz="1050" b="1" dirty="0" smtClean="0">
                <a:latin typeface="나눔고딕" panose="020D0604000000000000" pitchFamily="50" charset="-127"/>
                <a:ea typeface="나눔고딕" panose="020D0604000000000000" pitchFamily="50" charset="-127"/>
              </a:rPr>
              <a:t>예기치 못한 문제로 </a:t>
            </a:r>
            <a:r>
              <a:rPr lang="en-US" altLang="ko-KR" sz="1050" b="1" dirty="0" smtClean="0">
                <a:latin typeface="나눔고딕" panose="020D0604000000000000" pitchFamily="50" charset="-127"/>
                <a:ea typeface="나눔고딕" panose="020D0604000000000000" pitchFamily="50" charset="-127"/>
              </a:rPr>
              <a:t/>
            </a:r>
            <a:br>
              <a:rPr lang="en-US" altLang="ko-KR" sz="1050" b="1" dirty="0" smtClean="0">
                <a:latin typeface="나눔고딕" panose="020D0604000000000000" pitchFamily="50" charset="-127"/>
                <a:ea typeface="나눔고딕" panose="020D0604000000000000" pitchFamily="50" charset="-127"/>
              </a:rPr>
            </a:br>
            <a:r>
              <a:rPr lang="ko-KR" altLang="en-US" sz="1050" b="1" dirty="0" smtClean="0">
                <a:latin typeface="나눔고딕" panose="020D0604000000000000" pitchFamily="50" charset="-127"/>
                <a:ea typeface="나눔고딕" panose="020D0604000000000000" pitchFamily="50" charset="-127"/>
              </a:rPr>
              <a:t>멈춘 경우에는 전원버튼을 </a:t>
            </a:r>
            <a:r>
              <a:rPr lang="en-US" altLang="ko-KR" sz="1050" b="1" dirty="0" smtClean="0">
                <a:latin typeface="나눔고딕" panose="020D0604000000000000" pitchFamily="50" charset="-127"/>
                <a:ea typeface="나눔고딕" panose="020D0604000000000000" pitchFamily="50" charset="-127"/>
              </a:rPr>
              <a:t/>
            </a:r>
            <a:br>
              <a:rPr lang="en-US" altLang="ko-KR" sz="1050" b="1" dirty="0" smtClean="0">
                <a:latin typeface="나눔고딕" panose="020D0604000000000000" pitchFamily="50" charset="-127"/>
                <a:ea typeface="나눔고딕" panose="020D0604000000000000" pitchFamily="50" charset="-127"/>
              </a:rPr>
            </a:br>
            <a:r>
              <a:rPr lang="ko-KR" altLang="en-US" sz="1050" b="1" dirty="0" smtClean="0">
                <a:latin typeface="나눔고딕" panose="020D0604000000000000" pitchFamily="50" charset="-127"/>
                <a:ea typeface="나눔고딕" panose="020D0604000000000000" pitchFamily="50" charset="-127"/>
              </a:rPr>
              <a:t>가만히 </a:t>
            </a:r>
            <a:r>
              <a:rPr lang="en-US" altLang="ko-KR" sz="1050" b="1" dirty="0" smtClean="0">
                <a:latin typeface="나눔고딕" panose="020D0604000000000000" pitchFamily="50" charset="-127"/>
                <a:ea typeface="나눔고딕" panose="020D0604000000000000" pitchFamily="50" charset="-127"/>
              </a:rPr>
              <a:t>4~8</a:t>
            </a:r>
            <a:r>
              <a:rPr lang="ko-KR" altLang="en-US" sz="1050" b="1" dirty="0" smtClean="0">
                <a:latin typeface="나눔고딕" panose="020D0604000000000000" pitchFamily="50" charset="-127"/>
                <a:ea typeface="나눔고딕" panose="020D0604000000000000" pitchFamily="50" charset="-127"/>
              </a:rPr>
              <a:t>초를 누르고 있기</a:t>
            </a:r>
            <a:endParaRPr lang="ko-KR" altLang="en-US" sz="1050" b="1" dirty="0">
              <a:latin typeface="나눔고딕" panose="020D0604000000000000" pitchFamily="50" charset="-127"/>
              <a:ea typeface="나눔고딕" panose="020D0604000000000000" pitchFamily="50" charset="-127"/>
            </a:endParaRPr>
          </a:p>
        </p:txBody>
      </p:sp>
      <p:sp>
        <p:nvSpPr>
          <p:cNvPr id="7" name="TextBox 6"/>
          <p:cNvSpPr txBox="1"/>
          <p:nvPr/>
        </p:nvSpPr>
        <p:spPr>
          <a:xfrm>
            <a:off x="3960159" y="3508671"/>
            <a:ext cx="3650877" cy="430887"/>
          </a:xfrm>
          <a:prstGeom prst="rect">
            <a:avLst/>
          </a:prstGeom>
          <a:ln w="635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ko-KR" altLang="en-US" sz="1050" dirty="0" smtClean="0">
                <a:latin typeface="나눔고딕" panose="020D0604000000000000" pitchFamily="50" charset="-127"/>
                <a:ea typeface="나눔고딕" panose="020D0604000000000000" pitchFamily="50" charset="-127"/>
              </a:rPr>
              <a:t>처음 설치할 때</a:t>
            </a:r>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벼락을 좋게 맞으면</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 </a:t>
            </a:r>
            <a:r>
              <a:rPr lang="en-US" altLang="ko-KR" sz="1050" dirty="0" smtClean="0">
                <a:latin typeface="나눔고딕" panose="020D0604000000000000" pitchFamily="50" charset="-127"/>
                <a:ea typeface="나눔고딕" panose="020D0604000000000000" pitchFamily="50" charset="-127"/>
              </a:rPr>
              <a:t>Grub </a:t>
            </a:r>
            <a:r>
              <a:rPr lang="ko-KR" altLang="en-US" sz="1050" dirty="0" smtClean="0">
                <a:latin typeface="나눔고딕" panose="020D0604000000000000" pitchFamily="50" charset="-127"/>
                <a:ea typeface="나눔고딕" panose="020D0604000000000000" pitchFamily="50" charset="-127"/>
              </a:rPr>
              <a:t>설정까지 </a:t>
            </a:r>
            <a:r>
              <a:rPr lang="en-US" altLang="ko-KR" sz="1050" dirty="0" smtClean="0">
                <a:latin typeface="나눔고딕" panose="020D0604000000000000" pitchFamily="50" charset="-127"/>
                <a:ea typeface="나눔고딕" panose="020D0604000000000000" pitchFamily="50" charset="-127"/>
              </a:rPr>
              <a:t/>
            </a:r>
            <a:br>
              <a:rPr lang="en-US" altLang="ko-KR" sz="1050" dirty="0" smtClean="0">
                <a:latin typeface="나눔고딕" panose="020D0604000000000000" pitchFamily="50" charset="-127"/>
                <a:ea typeface="나눔고딕" panose="020D0604000000000000" pitchFamily="50" charset="-127"/>
              </a:rPr>
            </a:br>
            <a:r>
              <a:rPr lang="ko-KR" altLang="en-US" sz="1050" dirty="0" smtClean="0">
                <a:latin typeface="나눔고딕" panose="020D0604000000000000" pitchFamily="50" charset="-127"/>
                <a:ea typeface="나눔고딕" panose="020D0604000000000000" pitchFamily="50" charset="-127"/>
              </a:rPr>
              <a:t>들어갈 수도 있음</a:t>
            </a:r>
            <a:r>
              <a:rPr lang="en-US" altLang="ko-KR" sz="1050" dirty="0" smtClean="0">
                <a:latin typeface="나눔고딕" panose="020D0604000000000000" pitchFamily="50" charset="-127"/>
                <a:ea typeface="나눔고딕" panose="020D0604000000000000" pitchFamily="50" charset="-127"/>
              </a:rPr>
              <a:t>.</a:t>
            </a:r>
            <a:endParaRPr lang="ko-KR" altLang="en-US" sz="1050" dirty="0">
              <a:latin typeface="나눔고딕" panose="020D0604000000000000" pitchFamily="50" charset="-127"/>
              <a:ea typeface="나눔고딕" panose="020D0604000000000000" pitchFamily="50" charset="-127"/>
            </a:endParaRPr>
          </a:p>
        </p:txBody>
      </p:sp>
      <p:sp>
        <p:nvSpPr>
          <p:cNvPr id="8" name="TextBox 7"/>
          <p:cNvSpPr txBox="1"/>
          <p:nvPr/>
        </p:nvSpPr>
        <p:spPr>
          <a:xfrm>
            <a:off x="3960160" y="4277550"/>
            <a:ext cx="3650877" cy="577081"/>
          </a:xfrm>
          <a:prstGeom prst="rect">
            <a:avLst/>
          </a:prstGeom>
          <a:ln w="635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050" dirty="0" smtClean="0">
                <a:latin typeface="나눔고딕" panose="020D0604000000000000" pitchFamily="50" charset="-127"/>
                <a:ea typeface="나눔고딕" panose="020D0604000000000000" pitchFamily="50" charset="-127"/>
              </a:rPr>
              <a:t>DVD </a:t>
            </a:r>
            <a:r>
              <a:rPr lang="ko-KR" altLang="en-US" sz="1050" dirty="0" smtClean="0">
                <a:latin typeface="나눔고딕" panose="020D0604000000000000" pitchFamily="50" charset="-127"/>
                <a:ea typeface="나눔고딕" panose="020D0604000000000000" pitchFamily="50" charset="-127"/>
              </a:rPr>
              <a:t>미디어</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내장</a:t>
            </a:r>
            <a:r>
              <a:rPr lang="en-US" altLang="ko-KR" sz="1050" dirty="0" smtClean="0">
                <a:latin typeface="나눔고딕" panose="020D0604000000000000" pitchFamily="50" charset="-127"/>
                <a:ea typeface="나눔고딕" panose="020D0604000000000000" pitchFamily="50" charset="-127"/>
              </a:rPr>
              <a:t>, USB</a:t>
            </a:r>
            <a:r>
              <a:rPr lang="ko-KR" altLang="en-US" sz="1050" dirty="0" smtClean="0">
                <a:latin typeface="나눔고딕" panose="020D0604000000000000" pitchFamily="50" charset="-127"/>
                <a:ea typeface="나눔고딕" panose="020D0604000000000000" pitchFamily="50" charset="-127"/>
              </a:rPr>
              <a:t>외장 </a:t>
            </a:r>
            <a:r>
              <a:rPr lang="en-US" altLang="ko-KR" sz="1050" dirty="0" smtClean="0">
                <a:latin typeface="나눔고딕" panose="020D0604000000000000" pitchFamily="50" charset="-127"/>
                <a:ea typeface="나눔고딕" panose="020D0604000000000000" pitchFamily="50" charset="-127"/>
              </a:rPr>
              <a:t>DVD/</a:t>
            </a:r>
            <a:r>
              <a:rPr lang="ko-KR" altLang="en-US" sz="1050" dirty="0" err="1" smtClean="0">
                <a:latin typeface="나눔고딕" panose="020D0604000000000000" pitchFamily="50" charset="-127"/>
                <a:ea typeface="나눔고딕" panose="020D0604000000000000" pitchFamily="50" charset="-127"/>
              </a:rPr>
              <a:t>블루레이</a:t>
            </a:r>
            <a:r>
              <a:rPr lang="ko-KR" altLang="en-US" sz="1050" dirty="0" smtClean="0">
                <a:latin typeface="나눔고딕" panose="020D0604000000000000" pitchFamily="50" charset="-127"/>
                <a:ea typeface="나눔고딕" panose="020D0604000000000000" pitchFamily="50" charset="-127"/>
              </a:rPr>
              <a:t> 등 장치가 있음</a:t>
            </a:r>
            <a:r>
              <a:rPr lang="en-US" altLang="ko-KR" sz="1050" dirty="0" smtClean="0">
                <a:latin typeface="나눔고딕" panose="020D0604000000000000" pitchFamily="50" charset="-127"/>
                <a:ea typeface="나눔고딕" panose="020D0604000000000000" pitchFamily="50" charset="-127"/>
              </a:rPr>
              <a:t>), </a:t>
            </a:r>
            <a:br>
              <a:rPr lang="en-US" altLang="ko-KR" sz="1050" dirty="0" smtClean="0">
                <a:latin typeface="나눔고딕" panose="020D0604000000000000" pitchFamily="50" charset="-127"/>
                <a:ea typeface="나눔고딕" panose="020D0604000000000000" pitchFamily="50" charset="-127"/>
              </a:rPr>
            </a:br>
            <a:r>
              <a:rPr lang="en-US" altLang="ko-KR" sz="1050" dirty="0" smtClean="0">
                <a:latin typeface="나눔고딕" panose="020D0604000000000000" pitchFamily="50" charset="-127"/>
                <a:ea typeface="나눔고딕" panose="020D0604000000000000" pitchFamily="50" charset="-127"/>
              </a:rPr>
              <a:t>USB</a:t>
            </a:r>
            <a:r>
              <a:rPr lang="ko-KR" altLang="en-US" sz="1050" dirty="0" smtClean="0">
                <a:latin typeface="나눔고딕" panose="020D0604000000000000" pitchFamily="50" charset="-127"/>
                <a:ea typeface="나눔고딕" panose="020D0604000000000000" pitchFamily="50" charset="-127"/>
              </a:rPr>
              <a:t>메모리</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메인보드 기종마다 동작을 할지 장담은 못함</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로 </a:t>
            </a:r>
            <a:r>
              <a:rPr lang="en-US" altLang="ko-KR" sz="1050" dirty="0" smtClean="0">
                <a:latin typeface="나눔고딕" panose="020D0604000000000000" pitchFamily="50" charset="-127"/>
                <a:ea typeface="나눔고딕" panose="020D0604000000000000" pitchFamily="50" charset="-127"/>
              </a:rPr>
              <a:t/>
            </a:r>
            <a:br>
              <a:rPr lang="en-US" altLang="ko-KR" sz="1050" dirty="0" smtClean="0">
                <a:latin typeface="나눔고딕" panose="020D0604000000000000" pitchFamily="50" charset="-127"/>
                <a:ea typeface="나눔고딕" panose="020D0604000000000000" pitchFamily="50" charset="-127"/>
              </a:rPr>
            </a:br>
            <a:r>
              <a:rPr lang="ko-KR" altLang="en-US" sz="1050" dirty="0" smtClean="0">
                <a:latin typeface="나눔고딕" panose="020D0604000000000000" pitchFamily="50" charset="-127"/>
                <a:ea typeface="나눔고딕" panose="020D0604000000000000" pitchFamily="50" charset="-127"/>
              </a:rPr>
              <a:t>부팅해서 작업 진행하기</a:t>
            </a:r>
            <a:endParaRPr lang="ko-KR" altLang="en-US" sz="1050" dirty="0">
              <a:latin typeface="나눔고딕" panose="020D0604000000000000" pitchFamily="50" charset="-127"/>
              <a:ea typeface="나눔고딕" panose="020D0604000000000000" pitchFamily="50" charset="-127"/>
            </a:endParaRPr>
          </a:p>
        </p:txBody>
      </p:sp>
      <p:sp>
        <p:nvSpPr>
          <p:cNvPr id="9" name="TextBox 8"/>
          <p:cNvSpPr txBox="1"/>
          <p:nvPr/>
        </p:nvSpPr>
        <p:spPr>
          <a:xfrm>
            <a:off x="3960160" y="3986279"/>
            <a:ext cx="3650877" cy="246221"/>
          </a:xfrm>
          <a:prstGeom prst="rect">
            <a:avLst/>
          </a:prstGeom>
          <a:solidFill>
            <a:schemeClr val="accent1">
              <a:lumMod val="40000"/>
              <a:lumOff val="60000"/>
            </a:schemeClr>
          </a:solidFill>
          <a:ln w="635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000" b="1" dirty="0" smtClean="0">
                <a:latin typeface="나눔고딕" panose="020D0604000000000000" pitchFamily="50" charset="-127"/>
                <a:ea typeface="나눔고딕" panose="020D0604000000000000" pitchFamily="50" charset="-127"/>
              </a:rPr>
              <a:t>2. Grub </a:t>
            </a:r>
            <a:r>
              <a:rPr lang="ko-KR" altLang="en-US" sz="1000" b="1" dirty="0" smtClean="0">
                <a:latin typeface="나눔고딕" panose="020D0604000000000000" pitchFamily="50" charset="-127"/>
                <a:ea typeface="나눔고딕" panose="020D0604000000000000" pitchFamily="50" charset="-127"/>
              </a:rPr>
              <a:t>문제 </a:t>
            </a:r>
            <a:r>
              <a:rPr lang="en-US" altLang="ko-KR" sz="1000" b="1" dirty="0" smtClean="0">
                <a:latin typeface="나눔고딕" panose="020D0604000000000000" pitchFamily="50" charset="-127"/>
                <a:ea typeface="나눔고딕" panose="020D0604000000000000" pitchFamily="50" charset="-127"/>
              </a:rPr>
              <a:t>(</a:t>
            </a:r>
            <a:r>
              <a:rPr lang="ko-KR" altLang="en-US" sz="1000" b="1" dirty="0" smtClean="0">
                <a:latin typeface="나눔고딕" panose="020D0604000000000000" pitchFamily="50" charset="-127"/>
                <a:ea typeface="나눔고딕" panose="020D0604000000000000" pitchFamily="50" charset="-127"/>
              </a:rPr>
              <a:t>부트 미디어로 라이브 </a:t>
            </a:r>
            <a:r>
              <a:rPr lang="en-US" altLang="ko-KR" sz="1000" b="1" dirty="0" smtClean="0">
                <a:latin typeface="나눔고딕" panose="020D0604000000000000" pitchFamily="50" charset="-127"/>
                <a:ea typeface="나눔고딕" panose="020D0604000000000000" pitchFamily="50" charset="-127"/>
              </a:rPr>
              <a:t>CD</a:t>
            </a:r>
            <a:r>
              <a:rPr lang="ko-KR" altLang="en-US" sz="1000" b="1" dirty="0" smtClean="0">
                <a:latin typeface="나눔고딕" panose="020D0604000000000000" pitchFamily="50" charset="-127"/>
                <a:ea typeface="나눔고딕" panose="020D0604000000000000" pitchFamily="50" charset="-127"/>
              </a:rPr>
              <a:t>로 해결방법</a:t>
            </a:r>
            <a:r>
              <a:rPr lang="en-US" altLang="ko-KR" sz="1000" b="1" dirty="0" smtClean="0">
                <a:latin typeface="나눔고딕" panose="020D0604000000000000" pitchFamily="50" charset="-127"/>
                <a:ea typeface="나눔고딕" panose="020D0604000000000000" pitchFamily="50" charset="-127"/>
              </a:rPr>
              <a:t>)</a:t>
            </a:r>
            <a:endParaRPr lang="ko-KR" altLang="en-US" sz="1000" b="1" dirty="0">
              <a:latin typeface="나눔고딕" panose="020D0604000000000000" pitchFamily="50" charset="-127"/>
              <a:ea typeface="나눔고딕" panose="020D0604000000000000" pitchFamily="50" charset="-127"/>
            </a:endParaRPr>
          </a:p>
        </p:txBody>
      </p:sp>
      <p:sp>
        <p:nvSpPr>
          <p:cNvPr id="10" name="TextBox 9"/>
          <p:cNvSpPr txBox="1"/>
          <p:nvPr/>
        </p:nvSpPr>
        <p:spPr>
          <a:xfrm>
            <a:off x="3960160" y="5331128"/>
            <a:ext cx="3650877" cy="246221"/>
          </a:xfrm>
          <a:prstGeom prst="rect">
            <a:avLst/>
          </a:prstGeom>
          <a:solidFill>
            <a:schemeClr val="accent1">
              <a:lumMod val="40000"/>
              <a:lumOff val="60000"/>
            </a:schemeClr>
          </a:solidFill>
          <a:ln w="635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000" b="1" dirty="0" smtClean="0">
                <a:latin typeface="나눔고딕" panose="020D0604000000000000" pitchFamily="50" charset="-127"/>
                <a:ea typeface="나눔고딕" panose="020D0604000000000000" pitchFamily="50" charset="-127"/>
              </a:rPr>
              <a:t>3. Shift</a:t>
            </a:r>
            <a:r>
              <a:rPr lang="ko-KR" altLang="en-US" sz="1000" b="1" dirty="0" smtClean="0">
                <a:latin typeface="나눔고딕" panose="020D0604000000000000" pitchFamily="50" charset="-127"/>
                <a:ea typeface="나눔고딕" panose="020D0604000000000000" pitchFamily="50" charset="-127"/>
              </a:rPr>
              <a:t>키하고 방향키 </a:t>
            </a:r>
            <a:r>
              <a:rPr lang="en-US" altLang="ko-KR" sz="1000" b="1" dirty="0" smtClean="0">
                <a:latin typeface="나눔고딕" panose="020D0604000000000000" pitchFamily="50" charset="-127"/>
                <a:ea typeface="나눔고딕" panose="020D0604000000000000" pitchFamily="50" charset="-127"/>
              </a:rPr>
              <a:t>e, </a:t>
            </a:r>
            <a:r>
              <a:rPr lang="ko-KR" altLang="en-US" sz="1000" b="1" dirty="0" smtClean="0">
                <a:latin typeface="나눔고딕" panose="020D0604000000000000" pitchFamily="50" charset="-127"/>
                <a:ea typeface="나눔고딕" panose="020D0604000000000000" pitchFamily="50" charset="-127"/>
              </a:rPr>
              <a:t>화살표 계속 눌러서 </a:t>
            </a:r>
            <a:r>
              <a:rPr lang="en-US" altLang="ko-KR" sz="1000" b="1" dirty="0" smtClean="0">
                <a:latin typeface="나눔고딕" panose="020D0604000000000000" pitchFamily="50" charset="-127"/>
                <a:ea typeface="나눔고딕" panose="020D0604000000000000" pitchFamily="50" charset="-127"/>
              </a:rPr>
              <a:t>grub </a:t>
            </a:r>
            <a:r>
              <a:rPr lang="ko-KR" altLang="en-US" sz="1000" b="1" dirty="0" smtClean="0">
                <a:latin typeface="나눔고딕" panose="020D0604000000000000" pitchFamily="50" charset="-127"/>
                <a:ea typeface="나눔고딕" panose="020D0604000000000000" pitchFamily="50" charset="-127"/>
              </a:rPr>
              <a:t>접근하기</a:t>
            </a:r>
            <a:endParaRPr lang="ko-KR" altLang="en-US" sz="1000" b="1" dirty="0">
              <a:latin typeface="나눔고딕" panose="020D0604000000000000" pitchFamily="50" charset="-127"/>
              <a:ea typeface="나눔고딕" panose="020D0604000000000000" pitchFamily="50" charset="-127"/>
            </a:endParaRPr>
          </a:p>
        </p:txBody>
      </p:sp>
      <p:sp>
        <p:nvSpPr>
          <p:cNvPr id="11" name="TextBox 10"/>
          <p:cNvSpPr txBox="1"/>
          <p:nvPr/>
        </p:nvSpPr>
        <p:spPr>
          <a:xfrm>
            <a:off x="3960160" y="3212567"/>
            <a:ext cx="3650877" cy="246221"/>
          </a:xfrm>
          <a:prstGeom prst="rect">
            <a:avLst/>
          </a:prstGeom>
          <a:solidFill>
            <a:schemeClr val="accent1">
              <a:lumMod val="40000"/>
              <a:lumOff val="60000"/>
            </a:schemeClr>
          </a:solidFill>
          <a:ln w="635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000" b="1" dirty="0" smtClean="0">
                <a:latin typeface="나눔고딕" panose="020D0604000000000000" pitchFamily="50" charset="-127"/>
                <a:ea typeface="나눔고딕" panose="020D0604000000000000" pitchFamily="50" charset="-127"/>
              </a:rPr>
              <a:t>1. </a:t>
            </a:r>
            <a:r>
              <a:rPr lang="ko-KR" altLang="en-US" sz="1000" b="1" dirty="0" smtClean="0">
                <a:latin typeface="나눔고딕" panose="020D0604000000000000" pitchFamily="50" charset="-127"/>
                <a:ea typeface="나눔고딕" panose="020D0604000000000000" pitchFamily="50" charset="-127"/>
              </a:rPr>
              <a:t>운에 맡기기</a:t>
            </a:r>
            <a:endParaRPr lang="ko-KR" altLang="en-US" sz="1000" b="1" dirty="0">
              <a:latin typeface="나눔고딕" panose="020D0604000000000000" pitchFamily="50" charset="-127"/>
              <a:ea typeface="나눔고딕" panose="020D0604000000000000" pitchFamily="50" charset="-127"/>
            </a:endParaRPr>
          </a:p>
        </p:txBody>
      </p:sp>
      <p:sp>
        <p:nvSpPr>
          <p:cNvPr id="12" name="TextBox 11"/>
          <p:cNvSpPr txBox="1"/>
          <p:nvPr/>
        </p:nvSpPr>
        <p:spPr>
          <a:xfrm>
            <a:off x="5452781" y="1593478"/>
            <a:ext cx="2259106" cy="415498"/>
          </a:xfrm>
          <a:prstGeom prst="rect">
            <a:avLst/>
          </a:prstGeom>
          <a:solidFill>
            <a:schemeClr val="accent1">
              <a:lumMod val="20000"/>
              <a:lumOff val="80000"/>
            </a:schemeClr>
          </a:solidFill>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ko-KR" altLang="en-US" sz="1050" b="1" dirty="0" err="1" smtClean="0">
                <a:latin typeface="나눔고딕" panose="020D0604000000000000" pitchFamily="50" charset="-127"/>
                <a:ea typeface="나눔고딕" panose="020D0604000000000000" pitchFamily="50" charset="-127"/>
              </a:rPr>
              <a:t>재부팅만</a:t>
            </a:r>
            <a:r>
              <a:rPr lang="ko-KR" altLang="en-US" sz="1050" b="1" dirty="0" smtClean="0">
                <a:latin typeface="나눔고딕" panose="020D0604000000000000" pitchFamily="50" charset="-127"/>
                <a:ea typeface="나눔고딕" panose="020D0604000000000000" pitchFamily="50" charset="-127"/>
              </a:rPr>
              <a:t> 잘 해도</a:t>
            </a:r>
            <a:r>
              <a:rPr lang="en-US" altLang="ko-KR" sz="1050" b="1" dirty="0" smtClean="0">
                <a:latin typeface="나눔고딕" panose="020D0604000000000000" pitchFamily="50" charset="-127"/>
                <a:ea typeface="나눔고딕" panose="020D0604000000000000" pitchFamily="50" charset="-127"/>
              </a:rPr>
              <a:t>, </a:t>
            </a:r>
            <a:r>
              <a:rPr lang="ko-KR" altLang="en-US" sz="1050" b="1" dirty="0" smtClean="0">
                <a:latin typeface="나눔고딕" panose="020D0604000000000000" pitchFamily="50" charset="-127"/>
                <a:ea typeface="나눔고딕" panose="020D0604000000000000" pitchFamily="50" charset="-127"/>
              </a:rPr>
              <a:t>느리거나 </a:t>
            </a:r>
            <a:r>
              <a:rPr lang="en-US" altLang="ko-KR" sz="1050" b="1" dirty="0" smtClean="0">
                <a:latin typeface="나눔고딕" panose="020D0604000000000000" pitchFamily="50" charset="-127"/>
                <a:ea typeface="나눔고딕" panose="020D0604000000000000" pitchFamily="50" charset="-127"/>
              </a:rPr>
              <a:t/>
            </a:r>
            <a:br>
              <a:rPr lang="en-US" altLang="ko-KR" sz="1050" b="1" dirty="0" smtClean="0">
                <a:latin typeface="나눔고딕" panose="020D0604000000000000" pitchFamily="50" charset="-127"/>
                <a:ea typeface="나눔고딕" panose="020D0604000000000000" pitchFamily="50" charset="-127"/>
              </a:rPr>
            </a:br>
            <a:r>
              <a:rPr lang="ko-KR" altLang="en-US" sz="1050" b="1" dirty="0" smtClean="0">
                <a:latin typeface="나눔고딕" panose="020D0604000000000000" pitchFamily="50" charset="-127"/>
                <a:ea typeface="나눔고딕" panose="020D0604000000000000" pitchFamily="50" charset="-127"/>
              </a:rPr>
              <a:t>멈추는 문제는 약 </a:t>
            </a:r>
            <a:r>
              <a:rPr lang="en-US" altLang="ko-KR" sz="1050" b="1" dirty="0" smtClean="0">
                <a:latin typeface="나눔고딕" panose="020D0604000000000000" pitchFamily="50" charset="-127"/>
                <a:ea typeface="나눔고딕" panose="020D0604000000000000" pitchFamily="50" charset="-127"/>
              </a:rPr>
              <a:t>90%</a:t>
            </a:r>
            <a:r>
              <a:rPr lang="ko-KR" altLang="en-US" sz="1050" b="1" dirty="0" smtClean="0">
                <a:latin typeface="나눔고딕" panose="020D0604000000000000" pitchFamily="50" charset="-127"/>
                <a:ea typeface="나눔고딕" panose="020D0604000000000000" pitchFamily="50" charset="-127"/>
              </a:rPr>
              <a:t>가 해결됨</a:t>
            </a:r>
            <a:r>
              <a:rPr lang="en-US" altLang="ko-KR" sz="1050" b="1" dirty="0" smtClean="0">
                <a:latin typeface="나눔고딕" panose="020D0604000000000000" pitchFamily="50" charset="-127"/>
                <a:ea typeface="나눔고딕" panose="020D0604000000000000" pitchFamily="50" charset="-127"/>
              </a:rPr>
              <a:t>.</a:t>
            </a:r>
            <a:endParaRPr lang="ko-KR" altLang="en-US" sz="1050" b="1" dirty="0">
              <a:latin typeface="나눔고딕" panose="020D0604000000000000" pitchFamily="50" charset="-127"/>
              <a:ea typeface="나눔고딕" panose="020D0604000000000000" pitchFamily="50" charset="-127"/>
            </a:endParaRPr>
          </a:p>
        </p:txBody>
      </p:sp>
      <p:sp>
        <p:nvSpPr>
          <p:cNvPr id="14"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15"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16"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sz="1600" b="1" spc="-151" dirty="0" smtClean="0">
                <a:solidFill>
                  <a:srgbClr val="1C314E"/>
                </a:solidFill>
                <a:latin typeface="나눔고딕"/>
                <a:ea typeface="나눔고딕"/>
              </a:rPr>
              <a:t>7. [</a:t>
            </a:r>
            <a:r>
              <a:rPr lang="ko-KR" altLang="en-US" sz="1600" b="1" spc="-151" dirty="0" smtClean="0">
                <a:solidFill>
                  <a:srgbClr val="1C314E"/>
                </a:solidFill>
                <a:latin typeface="나눔고딕"/>
                <a:ea typeface="나눔고딕"/>
              </a:rPr>
              <a:t>처음 </a:t>
            </a:r>
            <a:r>
              <a:rPr lang="ko-KR" altLang="en-US" sz="1600" b="1" spc="-151" dirty="0" smtClean="0">
                <a:solidFill>
                  <a:srgbClr val="1C314E"/>
                </a:solidFill>
                <a:latin typeface="나눔고딕"/>
                <a:ea typeface="나눔고딕"/>
              </a:rPr>
              <a:t>설치</a:t>
            </a:r>
            <a:r>
              <a:rPr lang="en-US" altLang="ko-KR" sz="1600" b="1" spc="-151" dirty="0" smtClean="0">
                <a:solidFill>
                  <a:srgbClr val="1C314E"/>
                </a:solidFill>
                <a:latin typeface="나눔고딕"/>
                <a:ea typeface="나눔고딕"/>
              </a:rPr>
              <a:t>] </a:t>
            </a:r>
            <a:r>
              <a:rPr lang="ko-KR" altLang="en-US" sz="1600" b="1" spc="-151" dirty="0" err="1" smtClean="0">
                <a:solidFill>
                  <a:srgbClr val="1C314E"/>
                </a:solidFill>
                <a:latin typeface="나눔고딕"/>
                <a:ea typeface="나눔고딕"/>
              </a:rPr>
              <a:t>우분투</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20.04 / </a:t>
            </a:r>
            <a:r>
              <a:rPr lang="ko-KR" altLang="en-US" sz="1600" b="1" spc="-151" dirty="0" smtClean="0">
                <a:solidFill>
                  <a:srgbClr val="1C314E"/>
                </a:solidFill>
                <a:latin typeface="나눔고딕"/>
                <a:ea typeface="나눔고딕"/>
              </a:rPr>
              <a:t>설치할 때 멈추거나 동작이 안 될 때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임시 조치</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방법 </a:t>
            </a:r>
            <a:r>
              <a:rPr lang="en-US" altLang="ko-KR" sz="1600" b="1" spc="-151" dirty="0" smtClean="0">
                <a:solidFill>
                  <a:srgbClr val="1C314E"/>
                </a:solidFill>
                <a:latin typeface="나눔고딕"/>
                <a:ea typeface="나눔고딕"/>
              </a:rPr>
              <a:t>(2021-04-03</a:t>
            </a:r>
            <a:r>
              <a:rPr lang="en-US" altLang="ko-KR" sz="1600" b="1" spc="-151" dirty="0" smtClean="0">
                <a:solidFill>
                  <a:srgbClr val="1C314E"/>
                </a:solidFill>
                <a:latin typeface="나눔고딕"/>
                <a:ea typeface="나눔고딕"/>
              </a:rPr>
              <a:t>)</a:t>
            </a:r>
            <a:endParaRPr lang="en-US" altLang="ko-KR" sz="1600" b="1" spc="-1" dirty="0">
              <a:latin typeface="나눔고딕"/>
            </a:endParaRPr>
          </a:p>
        </p:txBody>
      </p:sp>
      <p:sp>
        <p:nvSpPr>
          <p:cNvPr id="17"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15</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18"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en-US" altLang="ko-KR" sz="1050" dirty="0" smtClean="0">
                <a:latin typeface="나눔고딕" panose="020D0604000000000000" pitchFamily="50" charset="-127"/>
                <a:ea typeface="나눔고딕" panose="020D0604000000000000" pitchFamily="50" charset="-127"/>
              </a:rPr>
              <a:t>3</a:t>
            </a:r>
            <a:r>
              <a:rPr lang="ko-KR" altLang="en-US" sz="1050" dirty="0" smtClean="0">
                <a:latin typeface="나눔고딕" panose="020D0604000000000000" pitchFamily="50" charset="-127"/>
                <a:ea typeface="나눔고딕" panose="020D0604000000000000" pitchFamily="50" charset="-127"/>
              </a:rPr>
              <a:t>가지 큰 흐름을 가지고 진행하면 좋을 것으로 보인다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4" name="직사각형 3"/>
          <p:cNvSpPr/>
          <p:nvPr/>
        </p:nvSpPr>
        <p:spPr>
          <a:xfrm>
            <a:off x="364679" y="3329855"/>
            <a:ext cx="2681079" cy="618565"/>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ko-KR" altLang="en-US" sz="1100" b="1" dirty="0" smtClean="0">
                <a:latin typeface="나눔고딕" panose="020D0604000000000000" pitchFamily="50" charset="-127"/>
                <a:ea typeface="나눔고딕" panose="020D0604000000000000" pitchFamily="50" charset="-127"/>
              </a:rPr>
              <a:t>그래픽카드나</a:t>
            </a:r>
            <a:endParaRPr lang="en-US" altLang="ko-KR" sz="1100" b="1" dirty="0" smtClean="0">
              <a:latin typeface="나눔고딕" panose="020D0604000000000000" pitchFamily="50" charset="-127"/>
              <a:ea typeface="나눔고딕" panose="020D0604000000000000" pitchFamily="50" charset="-127"/>
            </a:endParaRPr>
          </a:p>
          <a:p>
            <a:pPr algn="ctr"/>
            <a:r>
              <a:rPr lang="ko-KR" altLang="en-US" sz="1100" b="1" dirty="0" smtClean="0">
                <a:latin typeface="나눔고딕" panose="020D0604000000000000" pitchFamily="50" charset="-127"/>
                <a:ea typeface="나눔고딕" panose="020D0604000000000000" pitchFamily="50" charset="-127"/>
              </a:rPr>
              <a:t>기타 드라이버 인식 문제</a:t>
            </a:r>
            <a:r>
              <a:rPr lang="en-US" altLang="ko-KR" sz="1100" b="1" dirty="0" smtClean="0">
                <a:latin typeface="나눔고딕" panose="020D0604000000000000" pitchFamily="50" charset="-127"/>
                <a:ea typeface="나눔고딕" panose="020D0604000000000000" pitchFamily="50" charset="-127"/>
              </a:rPr>
              <a:t>,</a:t>
            </a:r>
          </a:p>
          <a:p>
            <a:pPr algn="ctr"/>
            <a:r>
              <a:rPr lang="en-US" altLang="ko-KR" sz="1100" b="1" dirty="0" smtClean="0">
                <a:latin typeface="나눔고딕" panose="020D0604000000000000" pitchFamily="50" charset="-127"/>
                <a:ea typeface="나눔고딕" panose="020D0604000000000000" pitchFamily="50" charset="-127"/>
              </a:rPr>
              <a:t>Grub </a:t>
            </a:r>
            <a:r>
              <a:rPr lang="ko-KR" altLang="en-US" sz="1100" b="1" dirty="0" smtClean="0">
                <a:latin typeface="나눔고딕" panose="020D0604000000000000" pitchFamily="50" charset="-127"/>
                <a:ea typeface="나눔고딕" panose="020D0604000000000000" pitchFamily="50" charset="-127"/>
              </a:rPr>
              <a:t>오류 등</a:t>
            </a:r>
            <a:endParaRPr lang="ko-KR" altLang="en-US" sz="1100" b="1" dirty="0">
              <a:latin typeface="나눔고딕" panose="020D0604000000000000" pitchFamily="50" charset="-127"/>
              <a:ea typeface="나눔고딕" panose="020D0604000000000000" pitchFamily="50" charset="-127"/>
            </a:endParaRPr>
          </a:p>
        </p:txBody>
      </p:sp>
      <p:sp>
        <p:nvSpPr>
          <p:cNvPr id="19" name="오른쪽 화살표 18"/>
          <p:cNvSpPr/>
          <p:nvPr/>
        </p:nvSpPr>
        <p:spPr>
          <a:xfrm>
            <a:off x="3092823" y="3457602"/>
            <a:ext cx="537882" cy="41685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1" name="직선 연결선 20"/>
          <p:cNvCxnSpPr/>
          <p:nvPr/>
        </p:nvCxnSpPr>
        <p:spPr>
          <a:xfrm>
            <a:off x="3765176" y="1230406"/>
            <a:ext cx="0" cy="4854388"/>
          </a:xfrm>
          <a:prstGeom prst="line">
            <a:avLst/>
          </a:prstGeom>
          <a:ln w="762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2" name="직선 연결선 21"/>
          <p:cNvCxnSpPr/>
          <p:nvPr/>
        </p:nvCxnSpPr>
        <p:spPr>
          <a:xfrm>
            <a:off x="8720417" y="1230406"/>
            <a:ext cx="0" cy="4854388"/>
          </a:xfrm>
          <a:prstGeom prst="line">
            <a:avLst/>
          </a:prstGeom>
          <a:ln w="762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직사각형 22"/>
          <p:cNvSpPr/>
          <p:nvPr/>
        </p:nvSpPr>
        <p:spPr>
          <a:xfrm>
            <a:off x="364678" y="4090022"/>
            <a:ext cx="2681079" cy="375056"/>
          </a:xfrm>
          <a:prstGeom prst="rect">
            <a:avLst/>
          </a:prstGeom>
          <a:solidFill>
            <a:schemeClr val="accent1">
              <a:lumMod val="20000"/>
              <a:lumOff val="80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ko-KR" sz="1050" b="1" dirty="0" smtClean="0">
                <a:latin typeface="나눔고딕" panose="020D0604000000000000" pitchFamily="50" charset="-127"/>
                <a:ea typeface="나눔고딕" panose="020D0604000000000000" pitchFamily="50" charset="-127"/>
              </a:rPr>
              <a:t>3</a:t>
            </a:r>
            <a:r>
              <a:rPr lang="ko-KR" altLang="en-US" sz="1050" b="1" dirty="0" smtClean="0">
                <a:latin typeface="나눔고딕" panose="020D0604000000000000" pitchFamily="50" charset="-127"/>
                <a:ea typeface="나눔고딕" panose="020D0604000000000000" pitchFamily="50" charset="-127"/>
              </a:rPr>
              <a:t>가지 방법을 가지고 접근하면 해결이 된다</a:t>
            </a:r>
            <a:r>
              <a:rPr lang="en-US" altLang="ko-KR" sz="1050" b="1" dirty="0" smtClean="0">
                <a:latin typeface="나눔고딕" panose="020D0604000000000000" pitchFamily="50" charset="-127"/>
                <a:ea typeface="나눔고딕" panose="020D0604000000000000" pitchFamily="50" charset="-127"/>
              </a:rPr>
              <a:t>.</a:t>
            </a:r>
            <a:endParaRPr lang="ko-KR" altLang="en-US" sz="1050" b="1" dirty="0">
              <a:latin typeface="나눔고딕" panose="020D0604000000000000" pitchFamily="50" charset="-127"/>
              <a:ea typeface="나눔고딕" panose="020D0604000000000000" pitchFamily="50" charset="-127"/>
            </a:endParaRPr>
          </a:p>
        </p:txBody>
      </p:sp>
      <p:sp>
        <p:nvSpPr>
          <p:cNvPr id="24" name="TextBox 23"/>
          <p:cNvSpPr txBox="1"/>
          <p:nvPr/>
        </p:nvSpPr>
        <p:spPr>
          <a:xfrm>
            <a:off x="3960160" y="4888493"/>
            <a:ext cx="3650877" cy="400110"/>
          </a:xfrm>
          <a:prstGeom prst="rect">
            <a:avLst/>
          </a:prstGeom>
          <a:ln w="635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000" dirty="0" smtClean="0">
                <a:latin typeface="나눔고딕" panose="020D0604000000000000" pitchFamily="50" charset="-127"/>
                <a:ea typeface="나눔고딕" panose="020D0604000000000000" pitchFamily="50" charset="-127"/>
              </a:rPr>
              <a:t>[</a:t>
            </a:r>
            <a:r>
              <a:rPr lang="ko-KR" altLang="en-US" sz="1000" dirty="0" smtClean="0">
                <a:latin typeface="나눔고딕" panose="020D0604000000000000" pitchFamily="50" charset="-127"/>
                <a:ea typeface="나눔고딕" panose="020D0604000000000000" pitchFamily="50" charset="-127"/>
              </a:rPr>
              <a:t>미디어 부팅으로 해결할 수 있는 문제</a:t>
            </a:r>
            <a:r>
              <a:rPr lang="en-US" altLang="ko-KR" sz="1000" dirty="0" smtClean="0">
                <a:latin typeface="나눔고딕" panose="020D0604000000000000" pitchFamily="50" charset="-127"/>
                <a:ea typeface="나눔고딕" panose="020D0604000000000000" pitchFamily="50" charset="-127"/>
              </a:rPr>
              <a:t>]</a:t>
            </a:r>
          </a:p>
          <a:p>
            <a:r>
              <a:rPr lang="en-US" altLang="ko-KR" sz="1000" dirty="0" smtClean="0">
                <a:latin typeface="나눔고딕" panose="020D0604000000000000" pitchFamily="50" charset="-127"/>
                <a:ea typeface="나눔고딕" panose="020D0604000000000000" pitchFamily="50" charset="-127"/>
              </a:rPr>
              <a:t>=&gt; </a:t>
            </a:r>
            <a:r>
              <a:rPr lang="ko-KR" altLang="en-US" sz="1000" dirty="0" smtClean="0">
                <a:latin typeface="나눔고딕" panose="020D0604000000000000" pitchFamily="50" charset="-127"/>
                <a:ea typeface="나눔고딕" panose="020D0604000000000000" pitchFamily="50" charset="-127"/>
              </a:rPr>
              <a:t>루트 비밀번호 초기화도 가능함</a:t>
            </a:r>
            <a:r>
              <a:rPr lang="en-US" altLang="ko-KR" sz="1000" dirty="0" smtClean="0">
                <a:latin typeface="나눔고딕" panose="020D0604000000000000" pitchFamily="50" charset="-127"/>
                <a:ea typeface="나눔고딕" panose="020D0604000000000000" pitchFamily="50" charset="-127"/>
              </a:rPr>
              <a:t>. </a:t>
            </a:r>
            <a:r>
              <a:rPr lang="ko-KR" altLang="en-US" sz="1000" dirty="0" err="1" smtClean="0">
                <a:latin typeface="나눔고딕" panose="020D0604000000000000" pitchFamily="50" charset="-127"/>
                <a:ea typeface="나눔고딕" panose="020D0604000000000000" pitchFamily="50" charset="-127"/>
              </a:rPr>
              <a:t>그눕</a:t>
            </a:r>
            <a:r>
              <a:rPr lang="en-US" altLang="ko-KR" sz="1000" dirty="0" smtClean="0">
                <a:latin typeface="나눔고딕" panose="020D0604000000000000" pitchFamily="50" charset="-127"/>
                <a:ea typeface="나눔고딕" panose="020D0604000000000000" pitchFamily="50" charset="-127"/>
              </a:rPr>
              <a:t>(Grub)</a:t>
            </a:r>
            <a:r>
              <a:rPr lang="ko-KR" altLang="en-US" sz="1000" dirty="0" smtClean="0">
                <a:latin typeface="나눔고딕" panose="020D0604000000000000" pitchFamily="50" charset="-127"/>
                <a:ea typeface="나눔고딕" panose="020D0604000000000000" pitchFamily="50" charset="-127"/>
              </a:rPr>
              <a:t> 복구도 가능함</a:t>
            </a:r>
            <a:r>
              <a:rPr lang="en-US" altLang="ko-KR" sz="1000" dirty="0" smtClean="0">
                <a:latin typeface="나눔고딕" panose="020D0604000000000000" pitchFamily="50" charset="-127"/>
                <a:ea typeface="나눔고딕" panose="020D0604000000000000" pitchFamily="50" charset="-127"/>
              </a:rPr>
              <a:t>.</a:t>
            </a:r>
            <a:endParaRPr lang="ko-KR" altLang="en-US" sz="1000" dirty="0">
              <a:latin typeface="나눔고딕" panose="020D0604000000000000" pitchFamily="50" charset="-127"/>
              <a:ea typeface="나눔고딕" panose="020D0604000000000000" pitchFamily="50" charset="-127"/>
            </a:endParaRPr>
          </a:p>
        </p:txBody>
      </p:sp>
      <p:sp>
        <p:nvSpPr>
          <p:cNvPr id="25" name="TextBox 24"/>
          <p:cNvSpPr txBox="1"/>
          <p:nvPr/>
        </p:nvSpPr>
        <p:spPr>
          <a:xfrm>
            <a:off x="364678" y="5205946"/>
            <a:ext cx="3186950" cy="253916"/>
          </a:xfrm>
          <a:prstGeom prst="rect">
            <a:avLst/>
          </a:prstGeom>
          <a:ln w="635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050" b="1" dirty="0" smtClean="0">
                <a:latin typeface="나눔고딕" panose="020D0604000000000000" pitchFamily="50" charset="-127"/>
                <a:ea typeface="나눔고딕" panose="020D0604000000000000" pitchFamily="50" charset="-127"/>
              </a:rPr>
              <a:t>Grub</a:t>
            </a:r>
            <a:r>
              <a:rPr lang="ko-KR" altLang="en-US" sz="1050" b="1" dirty="0" smtClean="0">
                <a:latin typeface="나눔고딕" panose="020D0604000000000000" pitchFamily="50" charset="-127"/>
                <a:ea typeface="나눔고딕" panose="020D0604000000000000" pitchFamily="50" charset="-127"/>
              </a:rPr>
              <a:t>을 수정했다</a:t>
            </a:r>
            <a:r>
              <a:rPr lang="en-US" altLang="ko-KR" sz="1050" b="1" dirty="0" smtClean="0">
                <a:latin typeface="나눔고딕" panose="020D0604000000000000" pitchFamily="50" charset="-127"/>
                <a:ea typeface="나눔고딕" panose="020D0604000000000000" pitchFamily="50" charset="-127"/>
              </a:rPr>
              <a:t>. (</a:t>
            </a:r>
            <a:r>
              <a:rPr lang="ko-KR" altLang="en-US" sz="1050" b="1" dirty="0" smtClean="0">
                <a:latin typeface="나눔고딕" panose="020D0604000000000000" pitchFamily="50" charset="-127"/>
                <a:ea typeface="나눔고딕" panose="020D0604000000000000" pitchFamily="50" charset="-127"/>
              </a:rPr>
              <a:t>복구했다</a:t>
            </a:r>
            <a:r>
              <a:rPr lang="en-US" altLang="ko-KR" sz="1050" b="1" dirty="0" smtClean="0">
                <a:latin typeface="나눔고딕" panose="020D0604000000000000" pitchFamily="50" charset="-127"/>
                <a:ea typeface="나눔고딕" panose="020D0604000000000000" pitchFamily="50" charset="-127"/>
              </a:rPr>
              <a:t>.)</a:t>
            </a:r>
            <a:endParaRPr lang="ko-KR" altLang="en-US" sz="1050" b="1" dirty="0">
              <a:latin typeface="나눔고딕" panose="020D0604000000000000" pitchFamily="50" charset="-127"/>
              <a:ea typeface="나눔고딕" panose="020D0604000000000000" pitchFamily="50" charset="-127"/>
            </a:endParaRPr>
          </a:p>
        </p:txBody>
      </p:sp>
      <p:sp>
        <p:nvSpPr>
          <p:cNvPr id="26" name="TextBox 25"/>
          <p:cNvSpPr txBox="1"/>
          <p:nvPr/>
        </p:nvSpPr>
        <p:spPr>
          <a:xfrm>
            <a:off x="364678" y="5647716"/>
            <a:ext cx="3186950" cy="253916"/>
          </a:xfrm>
          <a:prstGeom prst="rect">
            <a:avLst/>
          </a:prstGeom>
          <a:ln w="635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연속으로 진행해야 함 </a:t>
            </a:r>
            <a:r>
              <a:rPr lang="en-US" altLang="ko-KR" sz="1050" dirty="0" smtClean="0">
                <a:latin typeface="나눔고딕" panose="020D0604000000000000" pitchFamily="50" charset="-127"/>
                <a:ea typeface="나눔고딕" panose="020D0604000000000000" pitchFamily="50" charset="-127"/>
              </a:rPr>
              <a:t>=&gt; </a:t>
            </a:r>
            <a:r>
              <a:rPr lang="ko-KR" altLang="en-US" sz="1050" dirty="0" smtClean="0">
                <a:latin typeface="나눔고딕" panose="020D0604000000000000" pitchFamily="50" charset="-127"/>
                <a:ea typeface="나눔고딕" panose="020D0604000000000000" pitchFamily="50" charset="-127"/>
              </a:rPr>
              <a:t>드라이버 설치까지</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예</a:t>
            </a:r>
            <a:r>
              <a:rPr lang="en-US" altLang="ko-KR" sz="1050" dirty="0" smtClean="0">
                <a:latin typeface="나눔고딕" panose="020D0604000000000000" pitchFamily="50" charset="-127"/>
                <a:ea typeface="나눔고딕" panose="020D0604000000000000" pitchFamily="50" charset="-127"/>
              </a:rPr>
              <a:t>)</a:t>
            </a:r>
            <a:endParaRPr lang="ko-KR" altLang="en-US" sz="1050" dirty="0">
              <a:latin typeface="나눔고딕" panose="020D0604000000000000" pitchFamily="50" charset="-127"/>
              <a:ea typeface="나눔고딕" panose="020D0604000000000000" pitchFamily="50" charset="-127"/>
            </a:endParaRPr>
          </a:p>
        </p:txBody>
      </p:sp>
      <p:sp>
        <p:nvSpPr>
          <p:cNvPr id="27" name="오른쪽 화살표 26"/>
          <p:cNvSpPr/>
          <p:nvPr/>
        </p:nvSpPr>
        <p:spPr>
          <a:xfrm rot="5400000">
            <a:off x="1936192" y="4901224"/>
            <a:ext cx="191833" cy="13011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TextBox 27"/>
          <p:cNvSpPr txBox="1"/>
          <p:nvPr/>
        </p:nvSpPr>
        <p:spPr>
          <a:xfrm>
            <a:off x="371402" y="4893062"/>
            <a:ext cx="3186950" cy="253916"/>
          </a:xfrm>
          <a:prstGeom prst="rect">
            <a:avLst/>
          </a:prstGeom>
          <a:solidFill>
            <a:schemeClr val="accent2">
              <a:lumMod val="40000"/>
              <a:lumOff val="60000"/>
            </a:schemeClr>
          </a:solidFill>
          <a:ln w="635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050" b="1" dirty="0" smtClean="0">
                <a:latin typeface="나눔고딕" panose="020D0604000000000000" pitchFamily="50" charset="-127"/>
                <a:ea typeface="나눔고딕" panose="020D0604000000000000" pitchFamily="50" charset="-127"/>
              </a:rPr>
              <a:t>(</a:t>
            </a:r>
            <a:r>
              <a:rPr lang="ko-KR" altLang="en-US" sz="1050" b="1" dirty="0" smtClean="0">
                <a:latin typeface="나눔고딕" panose="020D0604000000000000" pitchFamily="50" charset="-127"/>
                <a:ea typeface="나눔고딕" panose="020D0604000000000000" pitchFamily="50" charset="-127"/>
              </a:rPr>
              <a:t>접근 방법</a:t>
            </a:r>
            <a:r>
              <a:rPr lang="en-US" altLang="ko-KR" sz="1050" b="1" dirty="0" smtClean="0">
                <a:latin typeface="나눔고딕" panose="020D0604000000000000" pitchFamily="50" charset="-127"/>
                <a:ea typeface="나눔고딕" panose="020D0604000000000000" pitchFamily="50" charset="-127"/>
              </a:rPr>
              <a:t>1 - </a:t>
            </a:r>
            <a:r>
              <a:rPr lang="ko-KR" altLang="en-US" sz="1050" b="1" dirty="0" smtClean="0">
                <a:latin typeface="나눔고딕" panose="020D0604000000000000" pitchFamily="50" charset="-127"/>
                <a:ea typeface="나눔고딕" panose="020D0604000000000000" pitchFamily="50" charset="-127"/>
              </a:rPr>
              <a:t>예</a:t>
            </a:r>
            <a:r>
              <a:rPr lang="en-US" altLang="ko-KR" sz="1050" b="1" dirty="0" smtClean="0">
                <a:latin typeface="나눔고딕" panose="020D0604000000000000" pitchFamily="50" charset="-127"/>
                <a:ea typeface="나눔고딕" panose="020D0604000000000000" pitchFamily="50" charset="-127"/>
              </a:rPr>
              <a:t>)</a:t>
            </a:r>
            <a:endParaRPr lang="ko-KR" altLang="en-US" sz="1050" b="1"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218048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직사각형 32"/>
          <p:cNvSpPr/>
          <p:nvPr/>
        </p:nvSpPr>
        <p:spPr>
          <a:xfrm>
            <a:off x="6707283" y="4397188"/>
            <a:ext cx="790602" cy="1344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sz="1600" b="1" spc="-151" dirty="0" smtClean="0">
                <a:solidFill>
                  <a:srgbClr val="1C314E"/>
                </a:solidFill>
                <a:latin typeface="나눔고딕"/>
                <a:ea typeface="나눔고딕"/>
              </a:rPr>
              <a:t>8. [</a:t>
            </a:r>
            <a:r>
              <a:rPr lang="en-US" altLang="ko-KR" sz="1600" b="1" spc="-151" dirty="0" smtClean="0">
                <a:solidFill>
                  <a:srgbClr val="1C314E"/>
                </a:solidFill>
                <a:latin typeface="나눔고딕"/>
                <a:ea typeface="나눔고딕"/>
              </a:rPr>
              <a:t>Grub(</a:t>
            </a:r>
            <a:r>
              <a:rPr lang="ko-KR" altLang="en-US" sz="1600" b="1" spc="-151" dirty="0" err="1" smtClean="0">
                <a:solidFill>
                  <a:srgbClr val="1C314E"/>
                </a:solidFill>
                <a:latin typeface="나눔고딕"/>
                <a:ea typeface="나눔고딕"/>
              </a:rPr>
              <a:t>그눕</a:t>
            </a:r>
            <a:r>
              <a:rPr lang="en-US" altLang="ko-KR" sz="1600" b="1" spc="-151" dirty="0" smtClean="0">
                <a:solidFill>
                  <a:srgbClr val="1C314E"/>
                </a:solidFill>
                <a:latin typeface="나눔고딕"/>
                <a:ea typeface="나눔고딕"/>
              </a:rPr>
              <a:t>)</a:t>
            </a:r>
            <a:r>
              <a:rPr lang="en-US" altLang="ko-KR" sz="1600" b="1" spc="-151" dirty="0" smtClean="0">
                <a:solidFill>
                  <a:srgbClr val="1C314E"/>
                </a:solidFill>
                <a:latin typeface="나눔고딕"/>
                <a:ea typeface="나눔고딕"/>
              </a:rPr>
              <a:t>] </a:t>
            </a:r>
            <a:r>
              <a:rPr lang="ko-KR" altLang="en-US" sz="1600" b="1" spc="-151" dirty="0" err="1" smtClean="0">
                <a:solidFill>
                  <a:srgbClr val="1C314E"/>
                </a:solidFill>
                <a:latin typeface="나눔고딕"/>
                <a:ea typeface="나눔고딕"/>
              </a:rPr>
              <a:t>우분투</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20.04 / </a:t>
            </a:r>
            <a:r>
              <a:rPr lang="en-US" altLang="ko-KR" sz="1600" b="1" spc="-151" dirty="0" err="1" smtClean="0">
                <a:solidFill>
                  <a:srgbClr val="1C314E"/>
                </a:solidFill>
                <a:latin typeface="나눔고딕"/>
                <a:ea typeface="나눔고딕"/>
              </a:rPr>
              <a:t>nomodeset</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명령어 추가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모니터 </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그래픽카드 오류의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안전모드</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(2021-04-03</a:t>
            </a:r>
            <a:r>
              <a:rPr lang="en-US" altLang="ko-KR" sz="1600" b="1" spc="-151" dirty="0" smtClean="0">
                <a:solidFill>
                  <a:srgbClr val="1C314E"/>
                </a:solidFill>
                <a:latin typeface="나눔고딕"/>
                <a:ea typeface="나눔고딕"/>
              </a:rPr>
              <a:t>)</a:t>
            </a:r>
            <a:endParaRPr lang="en-US" altLang="ko-KR" sz="1600"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16</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3795142" cy="583902"/>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en-US" altLang="ko-KR" sz="1000" dirty="0" smtClean="0">
                <a:latin typeface="나눔고딕" panose="020D0604000000000000" pitchFamily="50" charset="-127"/>
                <a:ea typeface="나눔고딕" panose="020D0604000000000000" pitchFamily="50" charset="-127"/>
              </a:rPr>
              <a:t>“</a:t>
            </a:r>
            <a:r>
              <a:rPr lang="ko-KR" altLang="en-US" sz="1000" dirty="0" err="1" smtClean="0">
                <a:latin typeface="나눔고딕" panose="020D0604000000000000" pitchFamily="50" charset="-127"/>
                <a:ea typeface="나눔고딕" panose="020D0604000000000000" pitchFamily="50" charset="-127"/>
              </a:rPr>
              <a:t>그눕</a:t>
            </a:r>
            <a:r>
              <a:rPr lang="en-US" altLang="ko-KR" sz="1000" dirty="0" smtClean="0">
                <a:latin typeface="나눔고딕" panose="020D0604000000000000" pitchFamily="50" charset="-127"/>
                <a:ea typeface="나눔고딕" panose="020D0604000000000000" pitchFamily="50" charset="-127"/>
              </a:rPr>
              <a:t>”</a:t>
            </a:r>
            <a:r>
              <a:rPr lang="ko-KR" altLang="en-US" sz="1000" dirty="0" smtClean="0">
                <a:latin typeface="나눔고딕" panose="020D0604000000000000" pitchFamily="50" charset="-127"/>
                <a:ea typeface="나눔고딕" panose="020D0604000000000000" pitchFamily="50" charset="-127"/>
              </a:rPr>
              <a:t>은 쉽게 말하면</a:t>
            </a:r>
            <a:r>
              <a:rPr lang="en-US" altLang="ko-KR" sz="1000" dirty="0" smtClean="0">
                <a:latin typeface="나눔고딕" panose="020D0604000000000000" pitchFamily="50" charset="-127"/>
                <a:ea typeface="나눔고딕" panose="020D0604000000000000" pitchFamily="50" charset="-127"/>
              </a:rPr>
              <a:t>, </a:t>
            </a:r>
            <a:r>
              <a:rPr lang="ko-KR" altLang="en-US" sz="1000" dirty="0" smtClean="0">
                <a:latin typeface="나눔고딕" panose="020D0604000000000000" pitchFamily="50" charset="-127"/>
                <a:ea typeface="나눔고딕" panose="020D0604000000000000" pitchFamily="50" charset="-127"/>
              </a:rPr>
              <a:t>운영체제라는 소프트웨어가 실행되기 전에</a:t>
            </a:r>
            <a:endParaRPr lang="en-US" altLang="ko-KR" sz="1000" dirty="0" smtClean="0">
              <a:latin typeface="나눔고딕" panose="020D0604000000000000" pitchFamily="50" charset="-127"/>
              <a:ea typeface="나눔고딕" panose="020D0604000000000000" pitchFamily="50" charset="-127"/>
            </a:endParaRPr>
          </a:p>
          <a:p>
            <a:r>
              <a:rPr lang="en-US" altLang="ko-KR" sz="1000" dirty="0" smtClean="0">
                <a:latin typeface="나눔고딕" panose="020D0604000000000000" pitchFamily="50" charset="-127"/>
                <a:ea typeface="나눔고딕" panose="020D0604000000000000" pitchFamily="50" charset="-127"/>
              </a:rPr>
              <a:t>“</a:t>
            </a:r>
            <a:r>
              <a:rPr lang="ko-KR" altLang="en-US" sz="1000" dirty="0" smtClean="0">
                <a:latin typeface="나눔고딕" panose="020D0604000000000000" pitchFamily="50" charset="-127"/>
                <a:ea typeface="나눔고딕" panose="020D0604000000000000" pitchFamily="50" charset="-127"/>
              </a:rPr>
              <a:t>부팅 영역</a:t>
            </a:r>
            <a:r>
              <a:rPr lang="en-US" altLang="ko-KR" sz="1000" dirty="0" smtClean="0">
                <a:latin typeface="나눔고딕" panose="020D0604000000000000" pitchFamily="50" charset="-127"/>
                <a:ea typeface="나눔고딕" panose="020D0604000000000000" pitchFamily="50" charset="-127"/>
              </a:rPr>
              <a:t>”</a:t>
            </a:r>
            <a:r>
              <a:rPr lang="ko-KR" altLang="en-US" sz="1000" dirty="0" smtClean="0">
                <a:latin typeface="나눔고딕" panose="020D0604000000000000" pitchFamily="50" charset="-127"/>
                <a:ea typeface="나눔고딕" panose="020D0604000000000000" pitchFamily="50" charset="-127"/>
              </a:rPr>
              <a:t>을</a:t>
            </a:r>
            <a:r>
              <a:rPr lang="en-US" altLang="ko-KR" sz="1000" dirty="0" smtClean="0">
                <a:latin typeface="나눔고딕" panose="020D0604000000000000" pitchFamily="50" charset="-127"/>
                <a:ea typeface="나눔고딕" panose="020D0604000000000000" pitchFamily="50" charset="-127"/>
              </a:rPr>
              <a:t> </a:t>
            </a:r>
            <a:r>
              <a:rPr lang="ko-KR" altLang="en-US" sz="1000" dirty="0" smtClean="0">
                <a:latin typeface="나눔고딕" panose="020D0604000000000000" pitchFamily="50" charset="-127"/>
                <a:ea typeface="나눔고딕" panose="020D0604000000000000" pitchFamily="50" charset="-127"/>
              </a:rPr>
              <a:t>접근하고 있다고 보면 된다</a:t>
            </a:r>
            <a:r>
              <a:rPr lang="en-US" altLang="ko-KR" sz="1000" dirty="0" smtClean="0">
                <a:latin typeface="나눔고딕" panose="020D0604000000000000" pitchFamily="50" charset="-127"/>
                <a:ea typeface="나눔고딕" panose="020D0604000000000000" pitchFamily="50" charset="-127"/>
              </a:rPr>
              <a:t>. (70%</a:t>
            </a:r>
            <a:r>
              <a:rPr lang="ko-KR" altLang="en-US" sz="1000" dirty="0" smtClean="0">
                <a:latin typeface="나눔고딕" panose="020D0604000000000000" pitchFamily="50" charset="-127"/>
                <a:ea typeface="나눔고딕" panose="020D0604000000000000" pitchFamily="50" charset="-127"/>
              </a:rPr>
              <a:t>까진 맞으나</a:t>
            </a:r>
            <a:r>
              <a:rPr lang="en-US" altLang="ko-KR" sz="1000" dirty="0" smtClean="0">
                <a:latin typeface="나눔고딕" panose="020D0604000000000000" pitchFamily="50" charset="-127"/>
                <a:ea typeface="나눔고딕" panose="020D0604000000000000" pitchFamily="50" charset="-127"/>
              </a:rPr>
              <a:t>)</a:t>
            </a:r>
          </a:p>
          <a:p>
            <a:r>
              <a:rPr lang="ko-KR" altLang="en-US" sz="1000" dirty="0" err="1" smtClean="0">
                <a:latin typeface="나눔고딕" panose="020D0604000000000000" pitchFamily="50" charset="-127"/>
                <a:ea typeface="나눔고딕" panose="020D0604000000000000" pitchFamily="50" charset="-127"/>
              </a:rPr>
              <a:t>그눕</a:t>
            </a:r>
            <a:r>
              <a:rPr lang="ko-KR" altLang="en-US" sz="1000" dirty="0" smtClean="0">
                <a:latin typeface="나눔고딕" panose="020D0604000000000000" pitchFamily="50" charset="-127"/>
                <a:ea typeface="나눔고딕" panose="020D0604000000000000" pitchFamily="50" charset="-127"/>
              </a:rPr>
              <a:t> 하나를 </a:t>
            </a:r>
            <a:r>
              <a:rPr lang="en-US" altLang="ko-KR" sz="1000" dirty="0" smtClean="0">
                <a:latin typeface="나눔고딕" panose="020D0604000000000000" pitchFamily="50" charset="-127"/>
                <a:ea typeface="나눔고딕" panose="020D0604000000000000" pitchFamily="50" charset="-127"/>
              </a:rPr>
              <a:t>“</a:t>
            </a:r>
            <a:r>
              <a:rPr lang="ko-KR" altLang="en-US" sz="1000" dirty="0" smtClean="0">
                <a:latin typeface="나눔고딕" panose="020D0604000000000000" pitchFamily="50" charset="-127"/>
                <a:ea typeface="나눔고딕" panose="020D0604000000000000" pitchFamily="50" charset="-127"/>
              </a:rPr>
              <a:t>운영체제</a:t>
            </a:r>
            <a:r>
              <a:rPr lang="en-US" altLang="ko-KR" sz="1000" dirty="0" smtClean="0">
                <a:latin typeface="나눔고딕" panose="020D0604000000000000" pitchFamily="50" charset="-127"/>
                <a:ea typeface="나눔고딕" panose="020D0604000000000000" pitchFamily="50" charset="-127"/>
              </a:rPr>
              <a:t>”</a:t>
            </a:r>
            <a:r>
              <a:rPr lang="ko-KR" altLang="en-US" sz="1000" dirty="0" smtClean="0">
                <a:latin typeface="나눔고딕" panose="020D0604000000000000" pitchFamily="50" charset="-127"/>
                <a:ea typeface="나눔고딕" panose="020D0604000000000000" pitchFamily="50" charset="-127"/>
              </a:rPr>
              <a:t>라고 볼 수도 있음</a:t>
            </a:r>
            <a:r>
              <a:rPr lang="en-US" altLang="ko-KR" sz="1000" dirty="0" smtClean="0">
                <a:latin typeface="나눔고딕" panose="020D0604000000000000" pitchFamily="50" charset="-127"/>
                <a:ea typeface="나눔고딕" panose="020D0604000000000000" pitchFamily="50" charset="-127"/>
              </a:rPr>
              <a:t>. (“</a:t>
            </a:r>
            <a:r>
              <a:rPr lang="ko-KR" altLang="en-US" sz="1000" dirty="0" err="1" smtClean="0">
                <a:latin typeface="나눔고딕" panose="020D0604000000000000" pitchFamily="50" charset="-127"/>
                <a:ea typeface="나눔고딕" panose="020D0604000000000000" pitchFamily="50" charset="-127"/>
              </a:rPr>
              <a:t>부트로더</a:t>
            </a:r>
            <a:r>
              <a:rPr lang="en-US" altLang="ko-KR" sz="1000" dirty="0" smtClean="0">
                <a:latin typeface="나눔고딕" panose="020D0604000000000000" pitchFamily="50" charset="-127"/>
                <a:ea typeface="나눔고딕" panose="020D0604000000000000" pitchFamily="50" charset="-127"/>
              </a:rPr>
              <a:t>”</a:t>
            </a:r>
            <a:r>
              <a:rPr lang="ko-KR" altLang="en-US" sz="1000" dirty="0" smtClean="0">
                <a:latin typeface="나눔고딕" panose="020D0604000000000000" pitchFamily="50" charset="-127"/>
                <a:ea typeface="나눔고딕" panose="020D0604000000000000" pitchFamily="50" charset="-127"/>
              </a:rPr>
              <a:t>로 봐야 할지</a:t>
            </a:r>
            <a:r>
              <a:rPr lang="en-US" altLang="ko-KR" sz="1000" dirty="0" smtClean="0">
                <a:latin typeface="나눔고딕" panose="020D0604000000000000" pitchFamily="50" charset="-127"/>
                <a:ea typeface="나눔고딕" panose="020D0604000000000000" pitchFamily="50" charset="-127"/>
              </a:rPr>
              <a:t>.)</a:t>
            </a:r>
            <a:endParaRPr lang="en-US" altLang="ko-KR" sz="1000" dirty="0" smtClean="0">
              <a:latin typeface="나눔고딕" panose="020D0604000000000000" pitchFamily="50" charset="-127"/>
              <a:ea typeface="나눔고딕" panose="020D0604000000000000" pitchFamily="50" charset="-127"/>
            </a:endParaRPr>
          </a:p>
        </p:txBody>
      </p:sp>
      <p:sp>
        <p:nvSpPr>
          <p:cNvPr id="9" name="직사각형 8"/>
          <p:cNvSpPr/>
          <p:nvPr/>
        </p:nvSpPr>
        <p:spPr>
          <a:xfrm>
            <a:off x="364680" y="2117912"/>
            <a:ext cx="1625485" cy="46056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ko-KR" altLang="en-US" sz="1050" b="1" dirty="0" smtClean="0">
                <a:latin typeface="나눔고딕" panose="020D0604000000000000" pitchFamily="50" charset="-127"/>
                <a:ea typeface="나눔고딕" panose="020D0604000000000000" pitchFamily="50" charset="-127"/>
              </a:rPr>
              <a:t>사용자 육안으로 </a:t>
            </a:r>
            <a:r>
              <a:rPr lang="en-US" altLang="ko-KR" sz="1050" b="1" dirty="0" smtClean="0">
                <a:latin typeface="나눔고딕" panose="020D0604000000000000" pitchFamily="50" charset="-127"/>
                <a:ea typeface="나눔고딕" panose="020D0604000000000000" pitchFamily="50" charset="-127"/>
              </a:rPr>
              <a:t/>
            </a:r>
            <a:br>
              <a:rPr lang="en-US" altLang="ko-KR" sz="1050" b="1" dirty="0" smtClean="0">
                <a:latin typeface="나눔고딕" panose="020D0604000000000000" pitchFamily="50" charset="-127"/>
                <a:ea typeface="나눔고딕" panose="020D0604000000000000" pitchFamily="50" charset="-127"/>
              </a:rPr>
            </a:br>
            <a:r>
              <a:rPr lang="ko-KR" altLang="en-US" sz="1050" b="1" dirty="0" smtClean="0">
                <a:latin typeface="나눔고딕" panose="020D0604000000000000" pitchFamily="50" charset="-127"/>
                <a:ea typeface="나눔고딕" panose="020D0604000000000000" pitchFamily="50" charset="-127"/>
              </a:rPr>
              <a:t>보는 최종 작업화면</a:t>
            </a:r>
            <a:r>
              <a:rPr lang="en-US" altLang="ko-KR" sz="1050" b="1" dirty="0" smtClean="0">
                <a:latin typeface="나눔고딕" panose="020D0604000000000000" pitchFamily="50" charset="-127"/>
                <a:ea typeface="나눔고딕" panose="020D0604000000000000" pitchFamily="50" charset="-127"/>
              </a:rPr>
              <a:t>,</a:t>
            </a:r>
            <a:endParaRPr lang="ko-KR" altLang="en-US" sz="1050" b="1" dirty="0">
              <a:latin typeface="나눔고딕" panose="020D0604000000000000" pitchFamily="50" charset="-127"/>
              <a:ea typeface="나눔고딕" panose="020D0604000000000000" pitchFamily="50" charset="-127"/>
            </a:endParaRPr>
          </a:p>
        </p:txBody>
      </p:sp>
      <p:sp>
        <p:nvSpPr>
          <p:cNvPr id="10" name="직사각형 9"/>
          <p:cNvSpPr/>
          <p:nvPr/>
        </p:nvSpPr>
        <p:spPr>
          <a:xfrm>
            <a:off x="378127" y="2716304"/>
            <a:ext cx="1625485" cy="13850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ko-KR" altLang="en-US" sz="1200" b="1" dirty="0">
              <a:latin typeface="나눔고딕" panose="020D0604000000000000" pitchFamily="50" charset="-127"/>
              <a:ea typeface="나눔고딕" panose="020D0604000000000000" pitchFamily="50" charset="-127"/>
            </a:endParaRPr>
          </a:p>
        </p:txBody>
      </p:sp>
      <p:sp>
        <p:nvSpPr>
          <p:cNvPr id="11" name="직사각형 10"/>
          <p:cNvSpPr/>
          <p:nvPr/>
        </p:nvSpPr>
        <p:spPr>
          <a:xfrm>
            <a:off x="462171" y="2810432"/>
            <a:ext cx="1457396" cy="1196789"/>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endParaRPr lang="ko-KR" altLang="en-US" sz="1200" b="1" dirty="0">
              <a:latin typeface="나눔고딕" panose="020D0604000000000000" pitchFamily="50" charset="-127"/>
              <a:ea typeface="나눔고딕" panose="020D0604000000000000" pitchFamily="50" charset="-127"/>
            </a:endParaRPr>
          </a:p>
        </p:txBody>
      </p:sp>
      <p:sp>
        <p:nvSpPr>
          <p:cNvPr id="12" name="직사각형 11"/>
          <p:cNvSpPr/>
          <p:nvPr/>
        </p:nvSpPr>
        <p:spPr>
          <a:xfrm>
            <a:off x="544606" y="2894479"/>
            <a:ext cx="147918" cy="168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직사각형 13"/>
          <p:cNvSpPr/>
          <p:nvPr/>
        </p:nvSpPr>
        <p:spPr>
          <a:xfrm>
            <a:off x="544606" y="3176867"/>
            <a:ext cx="147918" cy="168088"/>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직사각형 14"/>
          <p:cNvSpPr/>
          <p:nvPr/>
        </p:nvSpPr>
        <p:spPr>
          <a:xfrm>
            <a:off x="462171" y="3923177"/>
            <a:ext cx="230353" cy="8404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ko-KR" altLang="en-US"/>
          </a:p>
        </p:txBody>
      </p:sp>
      <p:sp>
        <p:nvSpPr>
          <p:cNvPr id="16" name="직사각형 15"/>
          <p:cNvSpPr/>
          <p:nvPr/>
        </p:nvSpPr>
        <p:spPr>
          <a:xfrm>
            <a:off x="699248" y="3923177"/>
            <a:ext cx="1220319" cy="8404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ko-KR" altLang="en-US"/>
          </a:p>
        </p:txBody>
      </p:sp>
      <p:sp>
        <p:nvSpPr>
          <p:cNvPr id="18" name="직사각형 17"/>
          <p:cNvSpPr/>
          <p:nvPr/>
        </p:nvSpPr>
        <p:spPr>
          <a:xfrm>
            <a:off x="6399392" y="6217625"/>
            <a:ext cx="1625485" cy="23028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ko-KR" altLang="en-US" sz="1050" dirty="0" smtClean="0">
                <a:latin typeface="나눔고딕" panose="020D0604000000000000" pitchFamily="50" charset="-127"/>
                <a:ea typeface="나눔고딕" panose="020D0604000000000000" pitchFamily="50" charset="-127"/>
              </a:rPr>
              <a:t>전원</a:t>
            </a:r>
            <a:r>
              <a:rPr lang="en-US" altLang="ko-KR" sz="1050" dirty="0" smtClean="0">
                <a:latin typeface="나눔고딕" panose="020D0604000000000000" pitchFamily="50" charset="-127"/>
                <a:ea typeface="나눔고딕" panose="020D0604000000000000" pitchFamily="50" charset="-127"/>
              </a:rPr>
              <a:t>(Power On)</a:t>
            </a:r>
            <a:endParaRPr lang="ko-KR" altLang="en-US" sz="1050" dirty="0">
              <a:latin typeface="나눔고딕" panose="020D0604000000000000" pitchFamily="50" charset="-127"/>
              <a:ea typeface="나눔고딕" panose="020D0604000000000000" pitchFamily="50" charset="-127"/>
            </a:endParaRPr>
          </a:p>
        </p:txBody>
      </p:sp>
      <p:sp>
        <p:nvSpPr>
          <p:cNvPr id="19" name="직사각형 18"/>
          <p:cNvSpPr/>
          <p:nvPr/>
        </p:nvSpPr>
        <p:spPr>
          <a:xfrm>
            <a:off x="6399392" y="5331359"/>
            <a:ext cx="1625485" cy="779932"/>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ko-KR" altLang="en-US" sz="1050" dirty="0" err="1" smtClean="0">
                <a:latin typeface="나눔고딕" panose="020D0604000000000000" pitchFamily="50" charset="-127"/>
                <a:ea typeface="나눔고딕" panose="020D0604000000000000" pitchFamily="50" charset="-127"/>
              </a:rPr>
              <a:t>마더보드</a:t>
            </a:r>
            <a:r>
              <a:rPr lang="en-US" altLang="ko-KR" sz="1050" dirty="0" smtClean="0">
                <a:latin typeface="나눔고딕" panose="020D0604000000000000" pitchFamily="50" charset="-127"/>
                <a:ea typeface="나눔고딕" panose="020D0604000000000000" pitchFamily="50" charset="-127"/>
              </a:rPr>
              <a:t>(</a:t>
            </a:r>
            <a:r>
              <a:rPr lang="en-US" altLang="ko-KR" sz="1050" dirty="0" err="1" smtClean="0">
                <a:latin typeface="나눔고딕" panose="020D0604000000000000" pitchFamily="50" charset="-127"/>
                <a:ea typeface="나눔고딕" panose="020D0604000000000000" pitchFamily="50" charset="-127"/>
              </a:rPr>
              <a:t>MotherBoard</a:t>
            </a:r>
            <a:r>
              <a:rPr lang="en-US" altLang="ko-KR" sz="1050" dirty="0" smtClean="0">
                <a:latin typeface="나눔고딕" panose="020D0604000000000000" pitchFamily="50" charset="-127"/>
                <a:ea typeface="나눔고딕" panose="020D0604000000000000" pitchFamily="50" charset="-127"/>
              </a:rPr>
              <a:t>)</a:t>
            </a:r>
          </a:p>
          <a:p>
            <a:pPr algn="ctr"/>
            <a:r>
              <a:rPr lang="ko-KR" altLang="en-US" sz="1050" dirty="0" smtClean="0">
                <a:latin typeface="나눔고딕" panose="020D0604000000000000" pitchFamily="50" charset="-127"/>
                <a:ea typeface="나눔고딕" panose="020D0604000000000000" pitchFamily="50" charset="-127"/>
              </a:rPr>
              <a:t>메인보드 </a:t>
            </a:r>
            <a:r>
              <a:rPr lang="en-US" altLang="ko-KR" sz="1050" dirty="0" smtClean="0">
                <a:latin typeface="나눔고딕" panose="020D0604000000000000" pitchFamily="50" charset="-127"/>
                <a:ea typeface="나눔고딕" panose="020D0604000000000000" pitchFamily="50" charset="-127"/>
              </a:rPr>
              <a:t>(</a:t>
            </a:r>
            <a:r>
              <a:rPr lang="en-US" altLang="ko-KR" sz="1050" dirty="0" err="1" smtClean="0">
                <a:latin typeface="나눔고딕" panose="020D0604000000000000" pitchFamily="50" charset="-127"/>
                <a:ea typeface="나눔고딕" panose="020D0604000000000000" pitchFamily="50" charset="-127"/>
              </a:rPr>
              <a:t>MainBoard</a:t>
            </a:r>
            <a:r>
              <a:rPr lang="en-US" altLang="ko-KR" sz="1050" dirty="0" smtClean="0">
                <a:latin typeface="나눔고딕" panose="020D0604000000000000" pitchFamily="50" charset="-127"/>
                <a:ea typeface="나눔고딕" panose="020D0604000000000000" pitchFamily="50" charset="-127"/>
              </a:rPr>
              <a:t>)</a:t>
            </a:r>
            <a:endParaRPr lang="ko-KR" altLang="en-US" sz="1050" dirty="0">
              <a:latin typeface="나눔고딕" panose="020D0604000000000000" pitchFamily="50" charset="-127"/>
              <a:ea typeface="나눔고딕" panose="020D0604000000000000" pitchFamily="50" charset="-127"/>
            </a:endParaRPr>
          </a:p>
        </p:txBody>
      </p:sp>
      <p:sp>
        <p:nvSpPr>
          <p:cNvPr id="20" name="직사각형 19"/>
          <p:cNvSpPr/>
          <p:nvPr/>
        </p:nvSpPr>
        <p:spPr>
          <a:xfrm>
            <a:off x="6707283" y="3932854"/>
            <a:ext cx="790602" cy="1344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직사각형 20"/>
          <p:cNvSpPr/>
          <p:nvPr/>
        </p:nvSpPr>
        <p:spPr>
          <a:xfrm>
            <a:off x="7447459" y="4026983"/>
            <a:ext cx="100853" cy="14522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직사각형 22"/>
          <p:cNvSpPr/>
          <p:nvPr/>
        </p:nvSpPr>
        <p:spPr>
          <a:xfrm>
            <a:off x="7548312" y="5069141"/>
            <a:ext cx="537882" cy="289110"/>
          </a:xfrm>
          <a:prstGeom prst="rect">
            <a:avLst/>
          </a:prstGeom>
          <a:ln w="12700">
            <a:solidFill>
              <a:schemeClr val="accent3"/>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ko-KR" sz="900" b="1" dirty="0" smtClean="0">
                <a:latin typeface="나눔고딕" panose="020D0604000000000000" pitchFamily="50" charset="-127"/>
                <a:ea typeface="나눔고딕" panose="020D0604000000000000" pitchFamily="50" charset="-127"/>
              </a:rPr>
              <a:t>RAM</a:t>
            </a:r>
            <a:endParaRPr lang="ko-KR" altLang="en-US" sz="900" b="1" dirty="0">
              <a:latin typeface="나눔고딕" panose="020D0604000000000000" pitchFamily="50" charset="-127"/>
              <a:ea typeface="나눔고딕" panose="020D0604000000000000" pitchFamily="50" charset="-127"/>
            </a:endParaRPr>
          </a:p>
        </p:txBody>
      </p:sp>
      <p:sp>
        <p:nvSpPr>
          <p:cNvPr id="28" name="직사각형 27"/>
          <p:cNvSpPr/>
          <p:nvPr/>
        </p:nvSpPr>
        <p:spPr>
          <a:xfrm>
            <a:off x="7830306" y="4117386"/>
            <a:ext cx="965234" cy="245409"/>
          </a:xfrm>
          <a:prstGeom prst="rect">
            <a:avLst/>
          </a:prstGeom>
          <a:ln w="12700">
            <a:solidFill>
              <a:schemeClr val="accent3"/>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ko-KR" sz="900" b="1" dirty="0" smtClean="0">
                <a:latin typeface="나눔고딕" panose="020D0604000000000000" pitchFamily="50" charset="-127"/>
                <a:ea typeface="나눔고딕" panose="020D0604000000000000" pitchFamily="50" charset="-127"/>
              </a:rPr>
              <a:t>RAM</a:t>
            </a:r>
            <a:endParaRPr lang="ko-KR" altLang="en-US" sz="900" b="1" dirty="0">
              <a:latin typeface="나눔고딕" panose="020D0604000000000000" pitchFamily="50" charset="-127"/>
              <a:ea typeface="나눔고딕" panose="020D0604000000000000" pitchFamily="50" charset="-127"/>
            </a:endParaRPr>
          </a:p>
        </p:txBody>
      </p:sp>
      <p:sp>
        <p:nvSpPr>
          <p:cNvPr id="26" name="직사각형 25"/>
          <p:cNvSpPr/>
          <p:nvPr/>
        </p:nvSpPr>
        <p:spPr>
          <a:xfrm>
            <a:off x="7447459" y="3745636"/>
            <a:ext cx="1348083" cy="321686"/>
          </a:xfrm>
          <a:prstGeom prst="rect">
            <a:avLst/>
          </a:prstGeom>
          <a:solidFill>
            <a:schemeClr val="accent1">
              <a:lumMod val="20000"/>
              <a:lumOff val="80000"/>
            </a:schemeClr>
          </a:solidFill>
          <a:ln w="12700">
            <a:solidFill>
              <a:schemeClr val="accent3"/>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ko-KR" altLang="en-US" sz="800" b="1" dirty="0" smtClean="0">
                <a:latin typeface="나눔고딕" panose="020D0604000000000000" pitchFamily="50" charset="-127"/>
                <a:ea typeface="나눔고딕" panose="020D0604000000000000" pitchFamily="50" charset="-127"/>
              </a:rPr>
              <a:t>예</a:t>
            </a:r>
            <a:r>
              <a:rPr lang="en-US" altLang="ko-KR" sz="800" b="1" dirty="0" smtClean="0">
                <a:latin typeface="나눔고딕" panose="020D0604000000000000" pitchFamily="50" charset="-127"/>
                <a:ea typeface="나눔고딕" panose="020D0604000000000000" pitchFamily="50" charset="-127"/>
              </a:rPr>
              <a:t>: 1x21 4x55 = </a:t>
            </a:r>
            <a:br>
              <a:rPr lang="en-US" altLang="ko-KR" sz="800" b="1" dirty="0" smtClean="0">
                <a:latin typeface="나눔고딕" panose="020D0604000000000000" pitchFamily="50" charset="-127"/>
                <a:ea typeface="나눔고딕" panose="020D0604000000000000" pitchFamily="50" charset="-127"/>
              </a:rPr>
            </a:br>
            <a:r>
              <a:rPr lang="ko-KR" altLang="en-US" sz="800" b="1" dirty="0" smtClean="0">
                <a:latin typeface="나눔고딕" panose="020D0604000000000000" pitchFamily="50" charset="-127"/>
                <a:ea typeface="나눔고딕" panose="020D0604000000000000" pitchFamily="50" charset="-127"/>
              </a:rPr>
              <a:t>전원 신호가 들어가요</a:t>
            </a:r>
            <a:r>
              <a:rPr lang="en-US" altLang="ko-KR" sz="800" b="1" dirty="0" smtClean="0">
                <a:latin typeface="나눔고딕" panose="020D0604000000000000" pitchFamily="50" charset="-127"/>
                <a:ea typeface="나눔고딕" panose="020D0604000000000000" pitchFamily="50" charset="-127"/>
              </a:rPr>
              <a:t>.</a:t>
            </a:r>
            <a:endParaRPr lang="ko-KR" altLang="en-US" sz="800" b="1" dirty="0">
              <a:latin typeface="나눔고딕" panose="020D0604000000000000" pitchFamily="50" charset="-127"/>
              <a:ea typeface="나눔고딕" panose="020D0604000000000000" pitchFamily="50" charset="-127"/>
            </a:endParaRPr>
          </a:p>
        </p:txBody>
      </p:sp>
      <p:sp>
        <p:nvSpPr>
          <p:cNvPr id="29" name="직사각형 28"/>
          <p:cNvSpPr/>
          <p:nvPr/>
        </p:nvSpPr>
        <p:spPr>
          <a:xfrm>
            <a:off x="7447458" y="3327736"/>
            <a:ext cx="1348083" cy="372302"/>
          </a:xfrm>
          <a:prstGeom prst="rect">
            <a:avLst/>
          </a:prstGeom>
          <a:solidFill>
            <a:schemeClr val="accent1">
              <a:lumMod val="20000"/>
              <a:lumOff val="80000"/>
            </a:schemeClr>
          </a:solidFill>
          <a:ln w="12700">
            <a:solidFill>
              <a:schemeClr val="accent3"/>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ko-KR" altLang="en-US" sz="800" b="1" dirty="0" smtClean="0">
                <a:latin typeface="나눔고딕" panose="020D0604000000000000" pitchFamily="50" charset="-127"/>
                <a:ea typeface="나눔고딕" panose="020D0604000000000000" pitchFamily="50" charset="-127"/>
              </a:rPr>
              <a:t>예</a:t>
            </a:r>
            <a:r>
              <a:rPr lang="en-US" altLang="ko-KR" sz="800" b="1" dirty="0" smtClean="0">
                <a:latin typeface="나눔고딕" panose="020D0604000000000000" pitchFamily="50" charset="-127"/>
                <a:ea typeface="나눔고딕" panose="020D0604000000000000" pitchFamily="50" charset="-127"/>
              </a:rPr>
              <a:t>: 1x41 7x75 = </a:t>
            </a:r>
            <a:br>
              <a:rPr lang="en-US" altLang="ko-KR" sz="800" b="1" dirty="0" smtClean="0">
                <a:latin typeface="나눔고딕" panose="020D0604000000000000" pitchFamily="50" charset="-127"/>
                <a:ea typeface="나눔고딕" panose="020D0604000000000000" pitchFamily="50" charset="-127"/>
              </a:rPr>
            </a:br>
            <a:r>
              <a:rPr lang="ko-KR" altLang="en-US" sz="800" b="1" dirty="0" smtClean="0">
                <a:latin typeface="나눔고딕" panose="020D0604000000000000" pitchFamily="50" charset="-127"/>
                <a:ea typeface="나눔고딕" panose="020D0604000000000000" pitchFamily="50" charset="-127"/>
              </a:rPr>
              <a:t>버스 채널에 전원 </a:t>
            </a:r>
            <a:r>
              <a:rPr lang="en-US" altLang="ko-KR" sz="800" b="1" dirty="0" smtClean="0">
                <a:latin typeface="나눔고딕" panose="020D0604000000000000" pitchFamily="50" charset="-127"/>
                <a:ea typeface="나눔고딕" panose="020D0604000000000000" pitchFamily="50" charset="-127"/>
              </a:rPr>
              <a:t/>
            </a:r>
            <a:br>
              <a:rPr lang="en-US" altLang="ko-KR" sz="800" b="1" dirty="0" smtClean="0">
                <a:latin typeface="나눔고딕" panose="020D0604000000000000" pitchFamily="50" charset="-127"/>
                <a:ea typeface="나눔고딕" panose="020D0604000000000000" pitchFamily="50" charset="-127"/>
              </a:rPr>
            </a:br>
            <a:r>
              <a:rPr lang="ko-KR" altLang="en-US" sz="800" b="1" dirty="0" smtClean="0">
                <a:latin typeface="나눔고딕" panose="020D0604000000000000" pitchFamily="50" charset="-127"/>
                <a:ea typeface="나눔고딕" panose="020D0604000000000000" pitchFamily="50" charset="-127"/>
              </a:rPr>
              <a:t>들어갔네요</a:t>
            </a:r>
            <a:r>
              <a:rPr lang="en-US" altLang="ko-KR" sz="800" b="1" dirty="0" smtClean="0">
                <a:latin typeface="나눔고딕" panose="020D0604000000000000" pitchFamily="50" charset="-127"/>
                <a:ea typeface="나눔고딕" panose="020D0604000000000000" pitchFamily="50" charset="-127"/>
              </a:rPr>
              <a:t>.</a:t>
            </a:r>
            <a:endParaRPr lang="ko-KR" altLang="en-US" sz="800" b="1" dirty="0">
              <a:latin typeface="나눔고딕" panose="020D0604000000000000" pitchFamily="50" charset="-127"/>
              <a:ea typeface="나눔고딕" panose="020D0604000000000000" pitchFamily="50" charset="-127"/>
            </a:endParaRPr>
          </a:p>
        </p:txBody>
      </p:sp>
      <p:sp>
        <p:nvSpPr>
          <p:cNvPr id="30" name="직사각형 29"/>
          <p:cNvSpPr/>
          <p:nvPr/>
        </p:nvSpPr>
        <p:spPr>
          <a:xfrm>
            <a:off x="7447459" y="2886070"/>
            <a:ext cx="1348083" cy="393135"/>
          </a:xfrm>
          <a:prstGeom prst="rect">
            <a:avLst/>
          </a:prstGeom>
          <a:solidFill>
            <a:schemeClr val="accent1">
              <a:lumMod val="20000"/>
              <a:lumOff val="80000"/>
            </a:schemeClr>
          </a:solidFill>
          <a:ln w="12700">
            <a:solidFill>
              <a:schemeClr val="accent3"/>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ko-KR" altLang="en-US" sz="800" b="1" dirty="0" smtClean="0">
                <a:latin typeface="나눔고딕" panose="020D0604000000000000" pitchFamily="50" charset="-127"/>
                <a:ea typeface="나눔고딕" panose="020D0604000000000000" pitchFamily="50" charset="-127"/>
              </a:rPr>
              <a:t>예</a:t>
            </a:r>
            <a:r>
              <a:rPr lang="en-US" altLang="ko-KR" sz="800" b="1" dirty="0" smtClean="0">
                <a:latin typeface="나눔고딕" panose="020D0604000000000000" pitchFamily="50" charset="-127"/>
                <a:ea typeface="나눔고딕" panose="020D0604000000000000" pitchFamily="50" charset="-127"/>
              </a:rPr>
              <a:t>: 1x81 8x12 = </a:t>
            </a:r>
            <a:br>
              <a:rPr lang="en-US" altLang="ko-KR" sz="800" b="1" dirty="0" smtClean="0">
                <a:latin typeface="나눔고딕" panose="020D0604000000000000" pitchFamily="50" charset="-127"/>
                <a:ea typeface="나눔고딕" panose="020D0604000000000000" pitchFamily="50" charset="-127"/>
              </a:rPr>
            </a:br>
            <a:r>
              <a:rPr lang="ko-KR" altLang="en-US" sz="800" b="1" dirty="0" smtClean="0">
                <a:latin typeface="나눔고딕" panose="020D0604000000000000" pitchFamily="50" charset="-127"/>
                <a:ea typeface="나눔고딕" panose="020D0604000000000000" pitchFamily="50" charset="-127"/>
              </a:rPr>
              <a:t>저장장치하고</a:t>
            </a:r>
            <a:r>
              <a:rPr lang="en-US" altLang="ko-KR" sz="800" b="1" dirty="0" smtClean="0">
                <a:latin typeface="나눔고딕" panose="020D0604000000000000" pitchFamily="50" charset="-127"/>
                <a:ea typeface="나눔고딕" panose="020D0604000000000000" pitchFamily="50" charset="-127"/>
              </a:rPr>
              <a:t>, </a:t>
            </a:r>
            <a:r>
              <a:rPr lang="ko-KR" altLang="en-US" sz="800" b="1" dirty="0" smtClean="0">
                <a:latin typeface="나눔고딕" panose="020D0604000000000000" pitchFamily="50" charset="-127"/>
                <a:ea typeface="나눔고딕" panose="020D0604000000000000" pitchFamily="50" charset="-127"/>
              </a:rPr>
              <a:t>그래픽카드에도 전원 확인했어요</a:t>
            </a:r>
            <a:r>
              <a:rPr lang="en-US" altLang="ko-KR" sz="800" b="1" dirty="0" smtClean="0">
                <a:latin typeface="나눔고딕" panose="020D0604000000000000" pitchFamily="50" charset="-127"/>
                <a:ea typeface="나눔고딕" panose="020D0604000000000000" pitchFamily="50" charset="-127"/>
              </a:rPr>
              <a:t>.</a:t>
            </a:r>
          </a:p>
        </p:txBody>
      </p:sp>
      <p:sp>
        <p:nvSpPr>
          <p:cNvPr id="32" name="아래쪽 화살표 31"/>
          <p:cNvSpPr/>
          <p:nvPr/>
        </p:nvSpPr>
        <p:spPr>
          <a:xfrm rot="10800000">
            <a:off x="6817659" y="5129851"/>
            <a:ext cx="543770" cy="201507"/>
          </a:xfrm>
          <a:prstGeom prst="down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직사각형 26"/>
          <p:cNvSpPr/>
          <p:nvPr/>
        </p:nvSpPr>
        <p:spPr>
          <a:xfrm>
            <a:off x="6265830" y="3709238"/>
            <a:ext cx="748524" cy="408148"/>
          </a:xfrm>
          <a:prstGeom prst="rect">
            <a:avLst/>
          </a:prstGeom>
          <a:ln w="12700">
            <a:solidFill>
              <a:schemeClr val="accent3"/>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ko-KR" sz="900" b="1" dirty="0" smtClean="0">
                <a:latin typeface="나눔고딕" panose="020D0604000000000000" pitchFamily="50" charset="-127"/>
                <a:ea typeface="나눔고딕" panose="020D0604000000000000" pitchFamily="50" charset="-127"/>
              </a:rPr>
              <a:t>CPU</a:t>
            </a:r>
            <a:endParaRPr lang="ko-KR" altLang="en-US" sz="900" b="1" dirty="0">
              <a:latin typeface="나눔고딕" panose="020D0604000000000000" pitchFamily="50" charset="-127"/>
              <a:ea typeface="나눔고딕" panose="020D0604000000000000" pitchFamily="50" charset="-127"/>
            </a:endParaRPr>
          </a:p>
        </p:txBody>
      </p:sp>
      <p:sp>
        <p:nvSpPr>
          <p:cNvPr id="24" name="직사각형 23"/>
          <p:cNvSpPr/>
          <p:nvPr/>
        </p:nvSpPr>
        <p:spPr>
          <a:xfrm>
            <a:off x="6476472" y="4296334"/>
            <a:ext cx="537882" cy="336175"/>
          </a:xfrm>
          <a:prstGeom prst="rect">
            <a:avLst/>
          </a:prstGeom>
          <a:ln w="12700">
            <a:solidFill>
              <a:schemeClr val="accent3"/>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ko-KR" altLang="en-US" sz="900" b="1" dirty="0" smtClean="0">
                <a:latin typeface="나눔고딕" panose="020D0604000000000000" pitchFamily="50" charset="-127"/>
                <a:ea typeface="나눔고딕" panose="020D0604000000000000" pitchFamily="50" charset="-127"/>
              </a:rPr>
              <a:t>버스</a:t>
            </a:r>
            <a:endParaRPr lang="en-US" altLang="ko-KR" sz="900" b="1" dirty="0" smtClean="0">
              <a:latin typeface="나눔고딕" panose="020D0604000000000000" pitchFamily="50" charset="-127"/>
              <a:ea typeface="나눔고딕" panose="020D0604000000000000" pitchFamily="50" charset="-127"/>
            </a:endParaRPr>
          </a:p>
          <a:p>
            <a:pPr algn="ctr"/>
            <a:r>
              <a:rPr lang="ko-KR" altLang="en-US" sz="900" b="1" dirty="0" smtClean="0">
                <a:latin typeface="나눔고딕" panose="020D0604000000000000" pitchFamily="50" charset="-127"/>
                <a:ea typeface="나눔고딕" panose="020D0604000000000000" pitchFamily="50" charset="-127"/>
              </a:rPr>
              <a:t>채</a:t>
            </a:r>
            <a:r>
              <a:rPr lang="ko-KR" altLang="en-US" sz="900" b="1" dirty="0">
                <a:latin typeface="나눔고딕" panose="020D0604000000000000" pitchFamily="50" charset="-127"/>
                <a:ea typeface="나눔고딕" panose="020D0604000000000000" pitchFamily="50" charset="-127"/>
              </a:rPr>
              <a:t>널</a:t>
            </a:r>
          </a:p>
        </p:txBody>
      </p:sp>
      <p:sp>
        <p:nvSpPr>
          <p:cNvPr id="34" name="직사각형 33"/>
          <p:cNvSpPr/>
          <p:nvPr/>
        </p:nvSpPr>
        <p:spPr>
          <a:xfrm>
            <a:off x="7447457" y="2066221"/>
            <a:ext cx="1348083" cy="627818"/>
          </a:xfrm>
          <a:prstGeom prst="rect">
            <a:avLst/>
          </a:prstGeom>
          <a:solidFill>
            <a:schemeClr val="accent1">
              <a:lumMod val="20000"/>
              <a:lumOff val="80000"/>
            </a:schemeClr>
          </a:solidFill>
          <a:ln w="12700">
            <a:solidFill>
              <a:schemeClr val="accent3"/>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ko-KR" altLang="en-US" sz="800" b="1" dirty="0" smtClean="0">
                <a:latin typeface="나눔고딕" panose="020D0604000000000000" pitchFamily="50" charset="-127"/>
                <a:ea typeface="나눔고딕" panose="020D0604000000000000" pitchFamily="50" charset="-127"/>
              </a:rPr>
              <a:t>저장장치의 </a:t>
            </a:r>
            <a:r>
              <a:rPr lang="en-US" altLang="ko-KR" sz="800" b="1" dirty="0" smtClean="0">
                <a:latin typeface="나눔고딕" panose="020D0604000000000000" pitchFamily="50" charset="-127"/>
                <a:ea typeface="나눔고딕" panose="020D0604000000000000" pitchFamily="50" charset="-127"/>
              </a:rPr>
              <a:t>LOAD </a:t>
            </a:r>
            <a:r>
              <a:rPr lang="ko-KR" altLang="en-US" sz="800" b="1" dirty="0" smtClean="0">
                <a:latin typeface="나눔고딕" panose="020D0604000000000000" pitchFamily="50" charset="-127"/>
                <a:ea typeface="나눔고딕" panose="020D0604000000000000" pitchFamily="50" charset="-127"/>
              </a:rPr>
              <a:t>명령어</a:t>
            </a:r>
            <a:endParaRPr lang="en-US" altLang="ko-KR" sz="800" b="1" dirty="0" smtClean="0">
              <a:latin typeface="나눔고딕" panose="020D0604000000000000" pitchFamily="50" charset="-127"/>
              <a:ea typeface="나눔고딕" panose="020D0604000000000000" pitchFamily="50" charset="-127"/>
            </a:endParaRPr>
          </a:p>
          <a:p>
            <a:pPr algn="ctr"/>
            <a:r>
              <a:rPr lang="ko-KR" altLang="en-US" sz="800" b="1" dirty="0" smtClean="0">
                <a:latin typeface="나눔고딕" panose="020D0604000000000000" pitchFamily="50" charset="-127"/>
                <a:ea typeface="나눔고딕" panose="020D0604000000000000" pitchFamily="50" charset="-127"/>
              </a:rPr>
              <a:t>호출해라</a:t>
            </a:r>
            <a:r>
              <a:rPr lang="en-US" altLang="ko-KR" sz="800" b="1" dirty="0" smtClean="0">
                <a:latin typeface="나눔고딕" panose="020D0604000000000000" pitchFamily="50" charset="-127"/>
                <a:ea typeface="나눔고딕" panose="020D0604000000000000" pitchFamily="50" charset="-127"/>
              </a:rPr>
              <a:t>.</a:t>
            </a:r>
          </a:p>
          <a:p>
            <a:pPr algn="ctr"/>
            <a:r>
              <a:rPr lang="en-US" altLang="ko-KR" sz="800" b="1" dirty="0" smtClean="0">
                <a:latin typeface="나눔고딕" panose="020D0604000000000000" pitchFamily="50" charset="-127"/>
                <a:ea typeface="나눔고딕" panose="020D0604000000000000" pitchFamily="50" charset="-127"/>
              </a:rPr>
              <a:t>RAM</a:t>
            </a:r>
            <a:r>
              <a:rPr lang="ko-KR" altLang="en-US" sz="800" b="1" dirty="0" smtClean="0">
                <a:latin typeface="나눔고딕" panose="020D0604000000000000" pitchFamily="50" charset="-127"/>
                <a:ea typeface="나눔고딕" panose="020D0604000000000000" pitchFamily="50" charset="-127"/>
              </a:rPr>
              <a:t>에 </a:t>
            </a:r>
            <a:r>
              <a:rPr lang="en-US" altLang="ko-KR" sz="800" b="1" dirty="0" smtClean="0">
                <a:latin typeface="나눔고딕" panose="020D0604000000000000" pitchFamily="50" charset="-127"/>
                <a:ea typeface="나눔고딕" panose="020D0604000000000000" pitchFamily="50" charset="-127"/>
              </a:rPr>
              <a:t>9x00 2x41 </a:t>
            </a:r>
            <a:br>
              <a:rPr lang="en-US" altLang="ko-KR" sz="800" b="1" dirty="0" smtClean="0">
                <a:latin typeface="나눔고딕" panose="020D0604000000000000" pitchFamily="50" charset="-127"/>
                <a:ea typeface="나눔고딕" panose="020D0604000000000000" pitchFamily="50" charset="-127"/>
              </a:rPr>
            </a:br>
            <a:r>
              <a:rPr lang="ko-KR" altLang="en-US" sz="800" b="1" dirty="0" smtClean="0">
                <a:latin typeface="나눔고딕" panose="020D0604000000000000" pitchFamily="50" charset="-127"/>
                <a:ea typeface="나눔고딕" panose="020D0604000000000000" pitchFamily="50" charset="-127"/>
              </a:rPr>
              <a:t>번지가 비었다</a:t>
            </a:r>
            <a:r>
              <a:rPr lang="en-US" altLang="ko-KR" sz="800" b="1" dirty="0" smtClean="0">
                <a:latin typeface="나눔고딕" panose="020D0604000000000000" pitchFamily="50" charset="-127"/>
                <a:ea typeface="나눔고딕" panose="020D0604000000000000" pitchFamily="50" charset="-127"/>
              </a:rPr>
              <a:t>. </a:t>
            </a:r>
            <a:br>
              <a:rPr lang="en-US" altLang="ko-KR" sz="800" b="1" dirty="0" smtClean="0">
                <a:latin typeface="나눔고딕" panose="020D0604000000000000" pitchFamily="50" charset="-127"/>
                <a:ea typeface="나눔고딕" panose="020D0604000000000000" pitchFamily="50" charset="-127"/>
              </a:rPr>
            </a:br>
            <a:r>
              <a:rPr lang="ko-KR" altLang="en-US" sz="800" b="1" dirty="0" smtClean="0">
                <a:latin typeface="나눔고딕" panose="020D0604000000000000" pitchFamily="50" charset="-127"/>
                <a:ea typeface="나눔고딕" panose="020D0604000000000000" pitchFamily="50" charset="-127"/>
              </a:rPr>
              <a:t>들어 가시요</a:t>
            </a:r>
            <a:r>
              <a:rPr lang="en-US" altLang="ko-KR" sz="800" b="1" dirty="0" smtClean="0">
                <a:latin typeface="나눔고딕" panose="020D0604000000000000" pitchFamily="50" charset="-127"/>
                <a:ea typeface="나눔고딕" panose="020D0604000000000000" pitchFamily="50" charset="-127"/>
              </a:rPr>
              <a:t>.</a:t>
            </a:r>
          </a:p>
        </p:txBody>
      </p:sp>
      <p:sp>
        <p:nvSpPr>
          <p:cNvPr id="35" name="아래쪽 화살표 34"/>
          <p:cNvSpPr/>
          <p:nvPr/>
        </p:nvSpPr>
        <p:spPr>
          <a:xfrm rot="10800000">
            <a:off x="7866021" y="2694038"/>
            <a:ext cx="510957" cy="166771"/>
          </a:xfrm>
          <a:prstGeom prst="down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직사각형 35"/>
          <p:cNvSpPr/>
          <p:nvPr/>
        </p:nvSpPr>
        <p:spPr>
          <a:xfrm>
            <a:off x="4159822" y="1188904"/>
            <a:ext cx="73958" cy="55525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직사각형 16"/>
          <p:cNvSpPr/>
          <p:nvPr/>
        </p:nvSpPr>
        <p:spPr>
          <a:xfrm>
            <a:off x="4341357" y="1638860"/>
            <a:ext cx="1625485" cy="460562"/>
          </a:xfrm>
          <a:prstGeom prst="rect">
            <a:avLst/>
          </a:prstGeom>
          <a:ln w="28575"/>
        </p:spPr>
        <p:style>
          <a:lnRef idx="2">
            <a:schemeClr val="accent4"/>
          </a:lnRef>
          <a:fillRef idx="1">
            <a:schemeClr val="lt1"/>
          </a:fillRef>
          <a:effectRef idx="0">
            <a:schemeClr val="accent4"/>
          </a:effectRef>
          <a:fontRef idx="minor">
            <a:schemeClr val="dk1"/>
          </a:fontRef>
        </p:style>
        <p:txBody>
          <a:bodyPr rtlCol="0" anchor="ctr"/>
          <a:lstStyle/>
          <a:p>
            <a:r>
              <a:rPr lang="ko-KR" altLang="en-US" sz="900" dirty="0" smtClean="0">
                <a:latin typeface="나눔고딕" panose="020D0604000000000000" pitchFamily="50" charset="-127"/>
                <a:ea typeface="나눔고딕" panose="020D0604000000000000" pitchFamily="50" charset="-127"/>
              </a:rPr>
              <a:t>컴퓨터의 부팅 접근은</a:t>
            </a:r>
            <a:endParaRPr lang="en-US" altLang="ko-KR" sz="900" dirty="0" smtClean="0">
              <a:latin typeface="나눔고딕" panose="020D0604000000000000" pitchFamily="50" charset="-127"/>
              <a:ea typeface="나눔고딕" panose="020D0604000000000000" pitchFamily="50" charset="-127"/>
            </a:endParaRPr>
          </a:p>
          <a:p>
            <a:r>
              <a:rPr lang="ko-KR" altLang="en-US" sz="900" dirty="0" smtClean="0">
                <a:latin typeface="나눔고딕" panose="020D0604000000000000" pitchFamily="50" charset="-127"/>
                <a:ea typeface="나눔고딕" panose="020D0604000000000000" pitchFamily="50" charset="-127"/>
              </a:rPr>
              <a:t>쉬운 과정이 아님</a:t>
            </a:r>
            <a:r>
              <a:rPr lang="en-US" altLang="ko-KR" sz="900" dirty="0" smtClean="0">
                <a:latin typeface="나눔고딕" panose="020D0604000000000000" pitchFamily="50" charset="-127"/>
                <a:ea typeface="나눔고딕" panose="020D0604000000000000" pitchFamily="50" charset="-127"/>
              </a:rPr>
              <a:t>.</a:t>
            </a:r>
            <a:endParaRPr lang="ko-KR" altLang="en-US" sz="900" dirty="0">
              <a:latin typeface="나눔고딕" panose="020D0604000000000000" pitchFamily="50" charset="-127"/>
              <a:ea typeface="나눔고딕" panose="020D0604000000000000" pitchFamily="50" charset="-127"/>
            </a:endParaRPr>
          </a:p>
        </p:txBody>
      </p:sp>
      <p:grpSp>
        <p:nvGrpSpPr>
          <p:cNvPr id="49" name="그룹 48"/>
          <p:cNvGrpSpPr/>
          <p:nvPr/>
        </p:nvGrpSpPr>
        <p:grpSpPr>
          <a:xfrm>
            <a:off x="1990166" y="1869141"/>
            <a:ext cx="5457291" cy="1401660"/>
            <a:chOff x="1990166" y="1869141"/>
            <a:chExt cx="5457291" cy="1401660"/>
          </a:xfrm>
        </p:grpSpPr>
        <p:cxnSp>
          <p:nvCxnSpPr>
            <p:cNvPr id="40" name="직선 화살표 연결선 39"/>
            <p:cNvCxnSpPr/>
            <p:nvPr/>
          </p:nvCxnSpPr>
          <p:spPr>
            <a:xfrm>
              <a:off x="6707283" y="1869141"/>
              <a:ext cx="740174" cy="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cxnSp>
          <p:nvCxnSpPr>
            <p:cNvPr id="42" name="직선 연결선 41"/>
            <p:cNvCxnSpPr/>
            <p:nvPr/>
          </p:nvCxnSpPr>
          <p:spPr>
            <a:xfrm>
              <a:off x="6707283" y="1869141"/>
              <a:ext cx="0" cy="709333"/>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3" name="직선 연결선 42"/>
            <p:cNvCxnSpPr/>
            <p:nvPr/>
          </p:nvCxnSpPr>
          <p:spPr>
            <a:xfrm flipH="1">
              <a:off x="2736476" y="2568192"/>
              <a:ext cx="3970807"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6" name="직선 연결선 45"/>
            <p:cNvCxnSpPr/>
            <p:nvPr/>
          </p:nvCxnSpPr>
          <p:spPr>
            <a:xfrm>
              <a:off x="2743200" y="2561468"/>
              <a:ext cx="0" cy="709333"/>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7" name="직선 연결선 46"/>
            <p:cNvCxnSpPr/>
            <p:nvPr/>
          </p:nvCxnSpPr>
          <p:spPr>
            <a:xfrm flipH="1">
              <a:off x="1990166" y="3260715"/>
              <a:ext cx="75303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50" name="CustomShape 5"/>
          <p:cNvSpPr/>
          <p:nvPr/>
        </p:nvSpPr>
        <p:spPr>
          <a:xfrm>
            <a:off x="364680" y="4777190"/>
            <a:ext cx="3795142" cy="291951"/>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en-US" altLang="ko-KR" sz="1000" dirty="0" smtClean="0">
                <a:latin typeface="나눔고딕" panose="020D0604000000000000" pitchFamily="50" charset="-127"/>
                <a:ea typeface="나눔고딕" panose="020D0604000000000000" pitchFamily="50" charset="-127"/>
              </a:rPr>
              <a:t>“</a:t>
            </a:r>
            <a:r>
              <a:rPr lang="ko-KR" altLang="en-US" sz="1000" dirty="0" err="1" smtClean="0">
                <a:latin typeface="나눔고딕" panose="020D0604000000000000" pitchFamily="50" charset="-127"/>
                <a:ea typeface="나눔고딕" panose="020D0604000000000000" pitchFamily="50" charset="-127"/>
              </a:rPr>
              <a:t>그눕</a:t>
            </a:r>
            <a:r>
              <a:rPr lang="en-US" altLang="ko-KR" sz="1000" dirty="0" smtClean="0">
                <a:latin typeface="나눔고딕" panose="020D0604000000000000" pitchFamily="50" charset="-127"/>
                <a:ea typeface="나눔고딕" panose="020D0604000000000000" pitchFamily="50" charset="-127"/>
              </a:rPr>
              <a:t>”</a:t>
            </a:r>
            <a:r>
              <a:rPr lang="ko-KR" altLang="en-US" sz="1000" dirty="0" smtClean="0">
                <a:latin typeface="나눔고딕" panose="020D0604000000000000" pitchFamily="50" charset="-127"/>
                <a:ea typeface="나눔고딕" panose="020D0604000000000000" pitchFamily="50" charset="-127"/>
              </a:rPr>
              <a:t> 안에서도 작은 단위의 명령어 처리가 가능함</a:t>
            </a:r>
            <a:r>
              <a:rPr lang="en-US" altLang="ko-KR" sz="1000" dirty="0" smtClean="0">
                <a:latin typeface="나눔고딕" panose="020D0604000000000000" pitchFamily="50" charset="-127"/>
                <a:ea typeface="나눔고딕" panose="020D0604000000000000" pitchFamily="50" charset="-127"/>
              </a:rPr>
              <a:t>.</a:t>
            </a:r>
            <a:endParaRPr lang="en-US" altLang="ko-KR" sz="100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7776440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0"/>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364680" y="1591795"/>
            <a:ext cx="6205818" cy="4654364"/>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sz="1600" b="1" spc="-151" dirty="0" smtClean="0">
                <a:solidFill>
                  <a:srgbClr val="1C314E"/>
                </a:solidFill>
                <a:latin typeface="나눔고딕"/>
                <a:ea typeface="나눔고딕"/>
              </a:rPr>
              <a:t>8. [</a:t>
            </a:r>
            <a:r>
              <a:rPr lang="en-US" altLang="ko-KR" sz="1600" b="1" spc="-151" dirty="0" smtClean="0">
                <a:solidFill>
                  <a:srgbClr val="1C314E"/>
                </a:solidFill>
                <a:latin typeface="나눔고딕"/>
                <a:ea typeface="나눔고딕"/>
              </a:rPr>
              <a:t>Grub(</a:t>
            </a:r>
            <a:r>
              <a:rPr lang="ko-KR" altLang="en-US" sz="1600" b="1" spc="-151" dirty="0" err="1" smtClean="0">
                <a:solidFill>
                  <a:srgbClr val="1C314E"/>
                </a:solidFill>
                <a:latin typeface="나눔고딕"/>
                <a:ea typeface="나눔고딕"/>
              </a:rPr>
              <a:t>그눕</a:t>
            </a:r>
            <a:r>
              <a:rPr lang="en-US" altLang="ko-KR" sz="1600" b="1" spc="-151" dirty="0" smtClean="0">
                <a:solidFill>
                  <a:srgbClr val="1C314E"/>
                </a:solidFill>
                <a:latin typeface="나눔고딕"/>
                <a:ea typeface="나눔고딕"/>
              </a:rPr>
              <a:t>)</a:t>
            </a:r>
            <a:r>
              <a:rPr lang="en-US" altLang="ko-KR" sz="1600" b="1" spc="-151" dirty="0" smtClean="0">
                <a:solidFill>
                  <a:srgbClr val="1C314E"/>
                </a:solidFill>
                <a:latin typeface="나눔고딕"/>
                <a:ea typeface="나눔고딕"/>
              </a:rPr>
              <a:t>] </a:t>
            </a:r>
            <a:r>
              <a:rPr lang="ko-KR" altLang="en-US" sz="1600" b="1" spc="-151" dirty="0" err="1" smtClean="0">
                <a:solidFill>
                  <a:srgbClr val="1C314E"/>
                </a:solidFill>
                <a:latin typeface="나눔고딕"/>
                <a:ea typeface="나눔고딕"/>
              </a:rPr>
              <a:t>우분투</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20.04 / </a:t>
            </a:r>
            <a:r>
              <a:rPr lang="en-US" altLang="ko-KR" sz="1600" b="1" spc="-151" dirty="0" err="1" smtClean="0">
                <a:solidFill>
                  <a:srgbClr val="1C314E"/>
                </a:solidFill>
                <a:latin typeface="나눔고딕"/>
                <a:ea typeface="나눔고딕"/>
              </a:rPr>
              <a:t>nomodeset</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명령어 추가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모니터 </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그래픽카드 오류의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안전모드</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(2021-04-03</a:t>
            </a:r>
            <a:r>
              <a:rPr lang="en-US" altLang="ko-KR" sz="1600" b="1" spc="-151" dirty="0" smtClean="0">
                <a:solidFill>
                  <a:srgbClr val="1C314E"/>
                </a:solidFill>
                <a:latin typeface="나눔고딕"/>
                <a:ea typeface="나눔고딕"/>
              </a:rPr>
              <a:t>)</a:t>
            </a:r>
            <a:endParaRPr lang="en-US" altLang="ko-KR" sz="1600"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17</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err="1" smtClean="0">
                <a:latin typeface="나눔고딕" panose="020D0604000000000000" pitchFamily="50" charset="-127"/>
                <a:ea typeface="나눔고딕" panose="020D0604000000000000" pitchFamily="50" charset="-127"/>
              </a:rPr>
              <a:t>그눕을</a:t>
            </a:r>
            <a:r>
              <a:rPr lang="ko-KR" altLang="en-US" sz="1050" dirty="0" smtClean="0">
                <a:latin typeface="나눔고딕" panose="020D0604000000000000" pitchFamily="50" charset="-127"/>
                <a:ea typeface="나눔고딕" panose="020D0604000000000000" pitchFamily="50" charset="-127"/>
              </a:rPr>
              <a:t> 수정하는 작업이다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5506571" y="5338482"/>
            <a:ext cx="3180229" cy="35634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altLang="ko-KR" sz="1200" dirty="0" smtClean="0">
                <a:latin typeface="나눔고딕" panose="020D0604000000000000" pitchFamily="50" charset="-127"/>
                <a:ea typeface="나눔고딕" panose="020D0604000000000000" pitchFamily="50" charset="-127"/>
              </a:rPr>
              <a:t># </a:t>
            </a:r>
            <a:r>
              <a:rPr lang="en-US" altLang="ko-KR" sz="1200" dirty="0" err="1" smtClean="0">
                <a:latin typeface="나눔고딕" panose="020D0604000000000000" pitchFamily="50" charset="-127"/>
                <a:ea typeface="나눔고딕" panose="020D0604000000000000" pitchFamily="50" charset="-127"/>
              </a:rPr>
              <a:t>sudo</a:t>
            </a:r>
            <a:r>
              <a:rPr lang="en-US" altLang="ko-KR" sz="1200" dirty="0" smtClean="0">
                <a:latin typeface="나눔고딕" panose="020D0604000000000000" pitchFamily="50" charset="-127"/>
                <a:ea typeface="나눔고딕" panose="020D0604000000000000" pitchFamily="50" charset="-127"/>
              </a:rPr>
              <a:t> vim /</a:t>
            </a:r>
            <a:r>
              <a:rPr lang="en-US" altLang="ko-KR" sz="1200" dirty="0" err="1" smtClean="0">
                <a:latin typeface="나눔고딕" panose="020D0604000000000000" pitchFamily="50" charset="-127"/>
                <a:ea typeface="나눔고딕" panose="020D0604000000000000" pitchFamily="50" charset="-127"/>
              </a:rPr>
              <a:t>etc</a:t>
            </a:r>
            <a:r>
              <a:rPr lang="en-US" altLang="ko-KR" sz="1200" dirty="0" smtClean="0">
                <a:latin typeface="나눔고딕" panose="020D0604000000000000" pitchFamily="50" charset="-127"/>
                <a:ea typeface="나눔고딕" panose="020D0604000000000000" pitchFamily="50" charset="-127"/>
              </a:rPr>
              <a:t>/default/grub</a:t>
            </a:r>
            <a:endParaRPr lang="ko-KR" altLang="en-US" sz="120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6665179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1"/>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56680" y="1600199"/>
            <a:ext cx="5818095" cy="4363571"/>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sz="1600" b="1" spc="-151" dirty="0" smtClean="0">
                <a:solidFill>
                  <a:srgbClr val="1C314E"/>
                </a:solidFill>
                <a:latin typeface="나눔고딕"/>
                <a:ea typeface="나눔고딕"/>
              </a:rPr>
              <a:t>8. [</a:t>
            </a:r>
            <a:r>
              <a:rPr lang="en-US" altLang="ko-KR" sz="1600" b="1" spc="-151" dirty="0" smtClean="0">
                <a:solidFill>
                  <a:srgbClr val="1C314E"/>
                </a:solidFill>
                <a:latin typeface="나눔고딕"/>
                <a:ea typeface="나눔고딕"/>
              </a:rPr>
              <a:t>Grub(</a:t>
            </a:r>
            <a:r>
              <a:rPr lang="ko-KR" altLang="en-US" sz="1600" b="1" spc="-151" dirty="0" err="1" smtClean="0">
                <a:solidFill>
                  <a:srgbClr val="1C314E"/>
                </a:solidFill>
                <a:latin typeface="나눔고딕"/>
                <a:ea typeface="나눔고딕"/>
              </a:rPr>
              <a:t>그눕</a:t>
            </a:r>
            <a:r>
              <a:rPr lang="en-US" altLang="ko-KR" sz="1600" b="1" spc="-151" dirty="0" smtClean="0">
                <a:solidFill>
                  <a:srgbClr val="1C314E"/>
                </a:solidFill>
                <a:latin typeface="나눔고딕"/>
                <a:ea typeface="나눔고딕"/>
              </a:rPr>
              <a:t>)</a:t>
            </a:r>
            <a:r>
              <a:rPr lang="en-US" altLang="ko-KR" sz="1600" b="1" spc="-151" dirty="0" smtClean="0">
                <a:solidFill>
                  <a:srgbClr val="1C314E"/>
                </a:solidFill>
                <a:latin typeface="나눔고딕"/>
                <a:ea typeface="나눔고딕"/>
              </a:rPr>
              <a:t>] </a:t>
            </a:r>
            <a:r>
              <a:rPr lang="ko-KR" altLang="en-US" sz="1600" b="1" spc="-151" dirty="0" err="1" smtClean="0">
                <a:solidFill>
                  <a:srgbClr val="1C314E"/>
                </a:solidFill>
                <a:latin typeface="나눔고딕"/>
                <a:ea typeface="나눔고딕"/>
              </a:rPr>
              <a:t>우분투</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20.04 / </a:t>
            </a:r>
            <a:r>
              <a:rPr lang="en-US" altLang="ko-KR" sz="1600" b="1" spc="-151" dirty="0" err="1" smtClean="0">
                <a:solidFill>
                  <a:srgbClr val="1C314E"/>
                </a:solidFill>
                <a:latin typeface="나눔고딕"/>
                <a:ea typeface="나눔고딕"/>
              </a:rPr>
              <a:t>nomodeset</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명령어 추가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모니터 </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그래픽카드 오류의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안전모드</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(2021-04-03</a:t>
            </a:r>
            <a:r>
              <a:rPr lang="en-US" altLang="ko-KR" sz="1600" b="1" spc="-151" dirty="0" smtClean="0">
                <a:solidFill>
                  <a:srgbClr val="1C314E"/>
                </a:solidFill>
                <a:latin typeface="나눔고딕"/>
                <a:ea typeface="나눔고딕"/>
              </a:rPr>
              <a:t>)</a:t>
            </a:r>
            <a:endParaRPr lang="en-US" altLang="ko-KR" sz="1600"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18</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err="1" smtClean="0">
                <a:latin typeface="나눔고딕" panose="020D0604000000000000" pitchFamily="50" charset="-127"/>
                <a:ea typeface="나눔고딕" panose="020D0604000000000000" pitchFamily="50" charset="-127"/>
              </a:rPr>
              <a:t>그눕을</a:t>
            </a:r>
            <a:r>
              <a:rPr lang="ko-KR" altLang="en-US" sz="1050" dirty="0" smtClean="0">
                <a:latin typeface="나눔고딕" panose="020D0604000000000000" pitchFamily="50" charset="-127"/>
                <a:ea typeface="나눔고딕" panose="020D0604000000000000" pitchFamily="50" charset="-127"/>
              </a:rPr>
              <a:t> 수정하는 작업이다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cxnSp>
        <p:nvCxnSpPr>
          <p:cNvPr id="9" name="직선 연결선 8"/>
          <p:cNvCxnSpPr/>
          <p:nvPr/>
        </p:nvCxnSpPr>
        <p:spPr>
          <a:xfrm>
            <a:off x="188259" y="3980329"/>
            <a:ext cx="582930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 name="직사각형 9"/>
          <p:cNvSpPr/>
          <p:nvPr/>
        </p:nvSpPr>
        <p:spPr>
          <a:xfrm>
            <a:off x="6394076" y="2427194"/>
            <a:ext cx="2376604"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a:t>
            </a:r>
            <a:r>
              <a:rPr lang="en-US" altLang="ko-KR" sz="1050" dirty="0" err="1" smtClean="0">
                <a:latin typeface="나눔고딕" panose="020D0604000000000000" pitchFamily="50" charset="-127"/>
                <a:ea typeface="나눔고딕" panose="020D0604000000000000" pitchFamily="50" charset="-127"/>
              </a:rPr>
              <a:t>nomodeset</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을 추가해준다</a:t>
            </a:r>
            <a:r>
              <a:rPr lang="en-US" altLang="ko-KR" sz="1050" dirty="0" smtClean="0">
                <a:latin typeface="나눔고딕" panose="020D0604000000000000" pitchFamily="50" charset="-127"/>
                <a:ea typeface="나눔고딕" panose="020D0604000000000000" pitchFamily="50" charset="-127"/>
              </a:rPr>
              <a:t>.</a:t>
            </a:r>
            <a:endParaRPr lang="ko-KR" altLang="en-US" sz="1050" dirty="0">
              <a:latin typeface="나눔고딕" panose="020D0604000000000000" pitchFamily="50" charset="-127"/>
              <a:ea typeface="나눔고딕" panose="020D0604000000000000" pitchFamily="50" charset="-127"/>
            </a:endParaRPr>
          </a:p>
        </p:txBody>
      </p:sp>
      <p:sp>
        <p:nvSpPr>
          <p:cNvPr id="11" name="직사각형 10"/>
          <p:cNvSpPr/>
          <p:nvPr/>
        </p:nvSpPr>
        <p:spPr>
          <a:xfrm>
            <a:off x="6844554" y="2773430"/>
            <a:ext cx="1932850" cy="255494"/>
          </a:xfrm>
          <a:prstGeom prst="rect">
            <a:avLst/>
          </a:prstGeom>
          <a:ln w="9525">
            <a:solidFill>
              <a:schemeClr val="bg1">
                <a:lumMod val="6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Esc </a:t>
            </a:r>
            <a:r>
              <a:rPr lang="ko-KR" altLang="en-US" sz="1050" dirty="0">
                <a:latin typeface="나눔고딕" panose="020D0604000000000000" pitchFamily="50" charset="-127"/>
                <a:ea typeface="나눔고딕" panose="020D0604000000000000" pitchFamily="50" charset="-127"/>
              </a:rPr>
              <a:t>키</a:t>
            </a:r>
          </a:p>
        </p:txBody>
      </p:sp>
      <p:sp>
        <p:nvSpPr>
          <p:cNvPr id="12" name="직사각형 11"/>
          <p:cNvSpPr/>
          <p:nvPr/>
        </p:nvSpPr>
        <p:spPr>
          <a:xfrm>
            <a:off x="6844554" y="3079357"/>
            <a:ext cx="1932850" cy="255494"/>
          </a:xfrm>
          <a:prstGeom prst="rect">
            <a:avLst/>
          </a:prstGeom>
          <a:ln w="9525">
            <a:solidFill>
              <a:schemeClr val="bg1">
                <a:lumMod val="6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a:t>
            </a:r>
            <a:r>
              <a:rPr lang="en-US" altLang="ko-KR" sz="1050" dirty="0" err="1" smtClean="0">
                <a:latin typeface="나눔고딕" panose="020D0604000000000000" pitchFamily="50" charset="-127"/>
                <a:ea typeface="나눔고딕" panose="020D0604000000000000" pitchFamily="50" charset="-127"/>
              </a:rPr>
              <a:t>wq</a:t>
            </a:r>
            <a:r>
              <a:rPr lang="en-US" altLang="ko-KR" sz="1050" dirty="0" smtClean="0">
                <a:latin typeface="나눔고딕" panose="020D0604000000000000" pitchFamily="50" charset="-127"/>
                <a:ea typeface="나눔고딕" panose="020D0604000000000000" pitchFamily="50" charset="-127"/>
              </a:rPr>
              <a:t> </a:t>
            </a:r>
            <a:r>
              <a:rPr lang="ko-KR" altLang="en-US" sz="1050" dirty="0" err="1" smtClean="0">
                <a:latin typeface="나눔고딕" panose="020D0604000000000000" pitchFamily="50" charset="-127"/>
                <a:ea typeface="나눔고딕" panose="020D0604000000000000" pitchFamily="50" charset="-127"/>
              </a:rPr>
              <a:t>엔터</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40666217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2"/>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30406" y="1833841"/>
            <a:ext cx="6259606" cy="469470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sz="1600" b="1" spc="-151" dirty="0" smtClean="0">
                <a:solidFill>
                  <a:srgbClr val="1C314E"/>
                </a:solidFill>
                <a:latin typeface="나눔고딕"/>
                <a:ea typeface="나눔고딕"/>
              </a:rPr>
              <a:t>8. [</a:t>
            </a:r>
            <a:r>
              <a:rPr lang="en-US" altLang="ko-KR" sz="1600" b="1" spc="-151" dirty="0" smtClean="0">
                <a:solidFill>
                  <a:srgbClr val="1C314E"/>
                </a:solidFill>
                <a:latin typeface="나눔고딕"/>
                <a:ea typeface="나눔고딕"/>
              </a:rPr>
              <a:t>Grub(</a:t>
            </a:r>
            <a:r>
              <a:rPr lang="ko-KR" altLang="en-US" sz="1600" b="1" spc="-151" dirty="0" err="1" smtClean="0">
                <a:solidFill>
                  <a:srgbClr val="1C314E"/>
                </a:solidFill>
                <a:latin typeface="나눔고딕"/>
                <a:ea typeface="나눔고딕"/>
              </a:rPr>
              <a:t>그눕</a:t>
            </a:r>
            <a:r>
              <a:rPr lang="en-US" altLang="ko-KR" sz="1600" b="1" spc="-151" dirty="0" smtClean="0">
                <a:solidFill>
                  <a:srgbClr val="1C314E"/>
                </a:solidFill>
                <a:latin typeface="나눔고딕"/>
                <a:ea typeface="나눔고딕"/>
              </a:rPr>
              <a:t>)</a:t>
            </a:r>
            <a:r>
              <a:rPr lang="en-US" altLang="ko-KR" sz="1600" b="1" spc="-151" dirty="0" smtClean="0">
                <a:solidFill>
                  <a:srgbClr val="1C314E"/>
                </a:solidFill>
                <a:latin typeface="나눔고딕"/>
                <a:ea typeface="나눔고딕"/>
              </a:rPr>
              <a:t>] </a:t>
            </a:r>
            <a:r>
              <a:rPr lang="ko-KR" altLang="en-US" sz="1600" b="1" spc="-151" dirty="0" err="1" smtClean="0">
                <a:solidFill>
                  <a:srgbClr val="1C314E"/>
                </a:solidFill>
                <a:latin typeface="나눔고딕"/>
                <a:ea typeface="나눔고딕"/>
              </a:rPr>
              <a:t>우분투</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20.04 / </a:t>
            </a:r>
            <a:r>
              <a:rPr lang="en-US" altLang="ko-KR" sz="1600" b="1" spc="-151" dirty="0" err="1" smtClean="0">
                <a:solidFill>
                  <a:srgbClr val="1C314E"/>
                </a:solidFill>
                <a:latin typeface="나눔고딕"/>
                <a:ea typeface="나눔고딕"/>
              </a:rPr>
              <a:t>nomodeset</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명령어 추가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모니터 </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그래픽카드 오류의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안전모드</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(2021-04-03</a:t>
            </a:r>
            <a:r>
              <a:rPr lang="en-US" altLang="ko-KR" sz="1600" b="1" spc="-151" dirty="0" smtClean="0">
                <a:solidFill>
                  <a:srgbClr val="1C314E"/>
                </a:solidFill>
                <a:latin typeface="나눔고딕"/>
                <a:ea typeface="나눔고딕"/>
              </a:rPr>
              <a:t>)</a:t>
            </a:r>
            <a:endParaRPr lang="en-US" altLang="ko-KR" sz="1600"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19</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err="1" smtClean="0">
                <a:latin typeface="나눔고딕" panose="020D0604000000000000" pitchFamily="50" charset="-127"/>
                <a:ea typeface="나눔고딕" panose="020D0604000000000000" pitchFamily="50" charset="-127"/>
              </a:rPr>
              <a:t>그눕</a:t>
            </a:r>
            <a:r>
              <a:rPr lang="ko-KR" altLang="en-US" sz="1050" dirty="0" smtClean="0">
                <a:latin typeface="나눔고딕" panose="020D0604000000000000" pitchFamily="50" charset="-127"/>
                <a:ea typeface="나눔고딕" panose="020D0604000000000000" pitchFamily="50" charset="-127"/>
              </a:rPr>
              <a:t> 업데이트를 해준다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6394076" y="2427194"/>
            <a:ext cx="2376604"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sudo</a:t>
            </a:r>
            <a:r>
              <a:rPr lang="en-US" altLang="ko-KR" sz="1050" dirty="0" smtClean="0">
                <a:latin typeface="나눔고딕" panose="020D0604000000000000" pitchFamily="50" charset="-127"/>
                <a:ea typeface="나눔고딕" panose="020D0604000000000000" pitchFamily="50" charset="-127"/>
              </a:rPr>
              <a:t> update-grub</a:t>
            </a:r>
            <a:endParaRPr lang="ko-KR" altLang="en-US" sz="1050" dirty="0">
              <a:latin typeface="나눔고딕" panose="020D0604000000000000" pitchFamily="50" charset="-127"/>
              <a:ea typeface="나눔고딕" panose="020D0604000000000000" pitchFamily="50" charset="-127"/>
            </a:endParaRPr>
          </a:p>
        </p:txBody>
      </p:sp>
      <p:sp>
        <p:nvSpPr>
          <p:cNvPr id="9" name="직사각형 8"/>
          <p:cNvSpPr/>
          <p:nvPr/>
        </p:nvSpPr>
        <p:spPr>
          <a:xfrm>
            <a:off x="6844554" y="2773430"/>
            <a:ext cx="1932850" cy="255494"/>
          </a:xfrm>
          <a:prstGeom prst="rect">
            <a:avLst/>
          </a:prstGeom>
          <a:ln w="9525">
            <a:solidFill>
              <a:schemeClr val="bg1">
                <a:lumMod val="6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ko-KR" altLang="en-US" sz="1050" smtClean="0">
                <a:latin typeface="나눔고딕" panose="020D0604000000000000" pitchFamily="50" charset="-127"/>
                <a:ea typeface="나눔고딕" panose="020D0604000000000000" pitchFamily="50" charset="-127"/>
              </a:rPr>
              <a:t>엔</a:t>
            </a:r>
            <a:r>
              <a:rPr lang="ko-KR" altLang="en-US" sz="1050">
                <a:latin typeface="나눔고딕" panose="020D0604000000000000" pitchFamily="50" charset="-127"/>
                <a:ea typeface="나눔고딕" panose="020D0604000000000000" pitchFamily="50" charset="-127"/>
              </a:rPr>
              <a:t>터</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622578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CustomShape 1"/>
          <p:cNvSpPr/>
          <p:nvPr/>
        </p:nvSpPr>
        <p:spPr>
          <a:xfrm>
            <a:off x="255960" y="763945"/>
            <a:ext cx="8417880" cy="5905795"/>
          </a:xfrm>
          <a:prstGeom prst="rect">
            <a:avLst/>
          </a:prstGeom>
          <a:noFill/>
          <a:ln w="0">
            <a:noFill/>
          </a:ln>
        </p:spPr>
        <p:style>
          <a:lnRef idx="0">
            <a:scrgbClr r="0" g="0" b="0"/>
          </a:lnRef>
          <a:fillRef idx="0">
            <a:scrgbClr r="0" g="0" b="0"/>
          </a:fillRef>
          <a:effectRef idx="0">
            <a:scrgbClr r="0" g="0" b="0"/>
          </a:effectRef>
          <a:fontRef idx="minor"/>
        </p:style>
        <p:txBody>
          <a:bodyPr>
            <a:normAutofit/>
          </a:bodyPr>
          <a:lstStyle/>
          <a:p>
            <a:pPr marL="333360" indent="-333000">
              <a:lnSpc>
                <a:spcPct val="175000"/>
              </a:lnSpc>
              <a:buClr>
                <a:srgbClr val="404040"/>
              </a:buClr>
              <a:buFont typeface="맑은 고딕"/>
              <a:buAutoNum type="arabicPeriod"/>
            </a:pPr>
            <a:r>
              <a:rPr lang="ko-KR" sz="1100" b="1" strike="noStrike" spc="-52" dirty="0">
                <a:latin typeface="나눔고딕" panose="020D0604000000000000" pitchFamily="50" charset="-127"/>
                <a:ea typeface="나눔고딕" panose="020D0604000000000000" pitchFamily="50" charset="-127"/>
              </a:rPr>
              <a:t>문서 이력</a:t>
            </a:r>
            <a:endParaRPr lang="en-US" sz="1100" b="1" strike="noStrike" spc="-1" dirty="0">
              <a:latin typeface="나눔고딕" panose="020D0604000000000000" pitchFamily="50" charset="-127"/>
              <a:ea typeface="나눔고딕" panose="020D0604000000000000" pitchFamily="50" charset="-127"/>
            </a:endParaRPr>
          </a:p>
          <a:p>
            <a:pPr marL="333360" indent="-333000">
              <a:lnSpc>
                <a:spcPct val="175000"/>
              </a:lnSpc>
              <a:buClr>
                <a:srgbClr val="404040"/>
              </a:buClr>
              <a:buFont typeface="맑은 고딕"/>
              <a:buAutoNum type="arabicPeriod"/>
            </a:pPr>
            <a:r>
              <a:rPr lang="ko-KR" sz="1100" b="1" strike="noStrike" spc="-52" dirty="0" smtClean="0">
                <a:latin typeface="나눔고딕" panose="020D0604000000000000" pitchFamily="50" charset="-127"/>
                <a:ea typeface="나눔고딕" panose="020D0604000000000000" pitchFamily="50" charset="-127"/>
              </a:rPr>
              <a:t>라이선스</a:t>
            </a:r>
            <a:endParaRPr lang="en-US" altLang="ko-KR" sz="1100" b="1" strike="noStrike" spc="-52" dirty="0" smtClean="0">
              <a:latin typeface="나눔고딕" panose="020D0604000000000000" pitchFamily="50" charset="-127"/>
              <a:ea typeface="나눔고딕" panose="020D0604000000000000" pitchFamily="50" charset="-127"/>
            </a:endParaRPr>
          </a:p>
          <a:p>
            <a:pPr marL="333360" indent="-333000">
              <a:lnSpc>
                <a:spcPct val="175000"/>
              </a:lnSpc>
              <a:buClr>
                <a:srgbClr val="404040"/>
              </a:buClr>
              <a:buFont typeface="맑은 고딕"/>
              <a:buAutoNum type="arabicPeriod"/>
            </a:pPr>
            <a:r>
              <a:rPr lang="en-US" altLang="ko-KR" sz="1100" b="1" spc="-52" dirty="0">
                <a:latin typeface="나눔고딕" panose="020D0604000000000000" pitchFamily="50" charset="-127"/>
                <a:ea typeface="나눔고딕" panose="020D0604000000000000" pitchFamily="50" charset="-127"/>
              </a:rPr>
              <a:t>[</a:t>
            </a:r>
            <a:r>
              <a:rPr lang="ko-KR" altLang="en-US" sz="1100" b="1" spc="-52" dirty="0">
                <a:latin typeface="나눔고딕" panose="020D0604000000000000" pitchFamily="50" charset="-127"/>
                <a:ea typeface="나눔고딕" panose="020D0604000000000000" pitchFamily="50" charset="-127"/>
              </a:rPr>
              <a:t>소개</a:t>
            </a:r>
            <a:r>
              <a:rPr lang="en-US" altLang="ko-KR" sz="1100" b="1" spc="-52" dirty="0">
                <a:latin typeface="나눔고딕" panose="020D0604000000000000" pitchFamily="50" charset="-127"/>
                <a:ea typeface="나눔고딕" panose="020D0604000000000000" pitchFamily="50" charset="-127"/>
              </a:rPr>
              <a:t>] </a:t>
            </a:r>
            <a:r>
              <a:rPr lang="ko-KR" altLang="en-US" sz="1100" b="1" spc="-52" dirty="0">
                <a:latin typeface="나눔고딕" panose="020D0604000000000000" pitchFamily="50" charset="-127"/>
                <a:ea typeface="나눔고딕" panose="020D0604000000000000" pitchFamily="50" charset="-127"/>
              </a:rPr>
              <a:t>작업 전 유의사항 </a:t>
            </a:r>
            <a:r>
              <a:rPr lang="en-US" altLang="ko-KR" sz="1100" b="1" spc="-52" dirty="0">
                <a:latin typeface="나눔고딕" panose="020D0604000000000000" pitchFamily="50" charset="-127"/>
                <a:ea typeface="나눔고딕" panose="020D0604000000000000" pitchFamily="50" charset="-127"/>
              </a:rPr>
              <a:t>– </a:t>
            </a:r>
            <a:r>
              <a:rPr lang="ko-KR" altLang="en-US" sz="1100" b="1" spc="-52" dirty="0">
                <a:latin typeface="나눔고딕" panose="020D0604000000000000" pitchFamily="50" charset="-127"/>
                <a:ea typeface="나눔고딕" panose="020D0604000000000000" pitchFamily="50" charset="-127"/>
              </a:rPr>
              <a:t>컴퓨터 애호가들을 위한 안내사항 </a:t>
            </a:r>
            <a:r>
              <a:rPr lang="en-US" altLang="ko-KR" sz="1100" b="1" spc="-52" dirty="0">
                <a:latin typeface="나눔고딕" panose="020D0604000000000000" pitchFamily="50" charset="-127"/>
                <a:ea typeface="나눔고딕" panose="020D0604000000000000" pitchFamily="50" charset="-127"/>
              </a:rPr>
              <a:t>(2021-04-03</a:t>
            </a:r>
            <a:r>
              <a:rPr lang="en-US" altLang="ko-KR" sz="1100" b="1" spc="-52" dirty="0" smtClean="0">
                <a:latin typeface="나눔고딕" panose="020D0604000000000000" pitchFamily="50" charset="-127"/>
                <a:ea typeface="나눔고딕" panose="020D0604000000000000" pitchFamily="50" charset="-127"/>
              </a:rPr>
              <a:t>)</a:t>
            </a:r>
          </a:p>
          <a:p>
            <a:pPr marL="333360" indent="-333000">
              <a:lnSpc>
                <a:spcPct val="175000"/>
              </a:lnSpc>
              <a:buClr>
                <a:srgbClr val="404040"/>
              </a:buClr>
              <a:buFont typeface="맑은 고딕"/>
              <a:buAutoNum type="arabicPeriod"/>
            </a:pP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소개</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작업 방법 </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과정 소개 </a:t>
            </a:r>
            <a:r>
              <a:rPr lang="en-US" altLang="ko-KR" sz="1100" b="1" spc="-1" dirty="0">
                <a:latin typeface="나눔고딕" panose="020D0604000000000000" pitchFamily="50" charset="-127"/>
                <a:ea typeface="나눔고딕" panose="020D0604000000000000" pitchFamily="50" charset="-127"/>
              </a:rPr>
              <a:t>(2021-04-03</a:t>
            </a:r>
            <a:r>
              <a:rPr lang="en-US" altLang="ko-KR" sz="1100" b="1" spc="-1" dirty="0" smtClean="0">
                <a:latin typeface="나눔고딕" panose="020D0604000000000000" pitchFamily="50" charset="-127"/>
                <a:ea typeface="나눔고딕" panose="020D0604000000000000" pitchFamily="50" charset="-127"/>
              </a:rPr>
              <a:t>)</a:t>
            </a:r>
            <a:endParaRPr lang="en-US" altLang="ko-KR" sz="1100" b="1" spc="-1" dirty="0">
              <a:latin typeface="나눔고딕" panose="020D0604000000000000" pitchFamily="50" charset="-127"/>
              <a:ea typeface="나눔고딕" panose="020D0604000000000000" pitchFamily="50" charset="-127"/>
            </a:endParaRPr>
          </a:p>
          <a:p>
            <a:pPr marL="333360" indent="-333000">
              <a:lnSpc>
                <a:spcPct val="175000"/>
              </a:lnSpc>
              <a:buClr>
                <a:srgbClr val="404040"/>
              </a:buClr>
              <a:buFont typeface="맑은 고딕"/>
              <a:buAutoNum type="arabicPeriod"/>
            </a:pP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처음 설치</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ko-KR" altLang="en-US" sz="1100" b="1" spc="-1" dirty="0">
                <a:latin typeface="나눔고딕" panose="020D0604000000000000" pitchFamily="50" charset="-127"/>
                <a:ea typeface="나눔고딕" panose="020D0604000000000000" pitchFamily="50" charset="-127"/>
              </a:rPr>
              <a:t>처음설치 모습 </a:t>
            </a:r>
            <a:r>
              <a:rPr lang="en-US" altLang="ko-KR" sz="1100" b="1" spc="-1" dirty="0">
                <a:latin typeface="나눔고딕" panose="020D0604000000000000" pitchFamily="50" charset="-127"/>
                <a:ea typeface="나눔고딕" panose="020D0604000000000000" pitchFamily="50" charset="-127"/>
              </a:rPr>
              <a:t>(2021-04-03</a:t>
            </a:r>
            <a:r>
              <a:rPr lang="en-US" altLang="ko-KR" sz="1100" b="1" spc="-1" dirty="0" smtClean="0">
                <a:latin typeface="나눔고딕" panose="020D0604000000000000" pitchFamily="50" charset="-127"/>
                <a:ea typeface="나눔고딕" panose="020D0604000000000000" pitchFamily="50" charset="-127"/>
              </a:rPr>
              <a:t>)</a:t>
            </a:r>
          </a:p>
          <a:p>
            <a:pPr marL="333360" indent="-333000">
              <a:lnSpc>
                <a:spcPct val="175000"/>
              </a:lnSpc>
              <a:buClr>
                <a:srgbClr val="404040"/>
              </a:buClr>
              <a:buFont typeface="맑은 고딕"/>
              <a:buAutoNum type="arabicPeriod"/>
            </a:pP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처음 설치</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xfce4 </a:t>
            </a:r>
            <a:r>
              <a:rPr lang="ko-KR" altLang="en-US" sz="1100" b="1" spc="-1" dirty="0">
                <a:latin typeface="나눔고딕" panose="020D0604000000000000" pitchFamily="50" charset="-127"/>
                <a:ea typeface="나눔고딕" panose="020D0604000000000000" pitchFamily="50" charset="-127"/>
              </a:rPr>
              <a:t>데스크톱 환경 </a:t>
            </a:r>
            <a:r>
              <a:rPr lang="en-US" altLang="ko-KR" sz="1100" b="1" spc="-1" dirty="0">
                <a:latin typeface="나눔고딕" panose="020D0604000000000000" pitchFamily="50" charset="-127"/>
                <a:ea typeface="나눔고딕" panose="020D0604000000000000" pitchFamily="50" charset="-127"/>
              </a:rPr>
              <a:t>(2021-04-03</a:t>
            </a:r>
            <a:r>
              <a:rPr lang="en-US" altLang="ko-KR" sz="1100" b="1" spc="-1" dirty="0" smtClean="0">
                <a:latin typeface="나눔고딕" panose="020D0604000000000000" pitchFamily="50" charset="-127"/>
                <a:ea typeface="나눔고딕" panose="020D0604000000000000" pitchFamily="50" charset="-127"/>
              </a:rPr>
              <a:t>)</a:t>
            </a:r>
          </a:p>
          <a:p>
            <a:pPr marL="333360" indent="-333000">
              <a:lnSpc>
                <a:spcPct val="175000"/>
              </a:lnSpc>
              <a:buClr>
                <a:srgbClr val="404040"/>
              </a:buClr>
              <a:buFont typeface="맑은 고딕"/>
              <a:buAutoNum type="arabicPeriod"/>
            </a:pP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처음 설치</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ko-KR" altLang="en-US" sz="1100" b="1" spc="-1" dirty="0">
                <a:latin typeface="나눔고딕" panose="020D0604000000000000" pitchFamily="50" charset="-127"/>
                <a:ea typeface="나눔고딕" panose="020D0604000000000000" pitchFamily="50" charset="-127"/>
              </a:rPr>
              <a:t>설치할 때 멈추거나 동작이 안 될 때 “임시 조치”방법 </a:t>
            </a:r>
            <a:r>
              <a:rPr lang="en-US" altLang="ko-KR" sz="1100" b="1" spc="-1" dirty="0">
                <a:latin typeface="나눔고딕" panose="020D0604000000000000" pitchFamily="50" charset="-127"/>
                <a:ea typeface="나눔고딕" panose="020D0604000000000000" pitchFamily="50" charset="-127"/>
              </a:rPr>
              <a:t>(2021-04-03</a:t>
            </a:r>
            <a:r>
              <a:rPr lang="en-US" altLang="ko-KR" sz="1100" b="1" spc="-1" dirty="0" smtClean="0">
                <a:latin typeface="나눔고딕" panose="020D0604000000000000" pitchFamily="50" charset="-127"/>
                <a:ea typeface="나눔고딕" panose="020D0604000000000000" pitchFamily="50" charset="-127"/>
              </a:rPr>
              <a:t>)</a:t>
            </a:r>
          </a:p>
          <a:p>
            <a:pPr marL="333360" indent="-333000">
              <a:lnSpc>
                <a:spcPct val="175000"/>
              </a:lnSpc>
              <a:buClr>
                <a:srgbClr val="404040"/>
              </a:buClr>
              <a:buFont typeface="맑은 고딕"/>
              <a:buAutoNum type="arabicPeriod"/>
            </a:pPr>
            <a:r>
              <a:rPr lang="en-US" altLang="ko-KR" sz="1100" b="1" spc="-1" dirty="0">
                <a:latin typeface="나눔고딕" panose="020D0604000000000000" pitchFamily="50" charset="-127"/>
                <a:ea typeface="나눔고딕" panose="020D0604000000000000" pitchFamily="50" charset="-127"/>
              </a:rPr>
              <a:t>[Grub(</a:t>
            </a:r>
            <a:r>
              <a:rPr lang="ko-KR" altLang="en-US" sz="1100" b="1" spc="-1" dirty="0" err="1">
                <a:latin typeface="나눔고딕" panose="020D0604000000000000" pitchFamily="50" charset="-127"/>
                <a:ea typeface="나눔고딕" panose="020D0604000000000000" pitchFamily="50" charset="-127"/>
              </a:rPr>
              <a:t>그눕</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en-US" altLang="ko-KR" sz="1100" b="1" spc="-1" dirty="0" err="1">
                <a:latin typeface="나눔고딕" panose="020D0604000000000000" pitchFamily="50" charset="-127"/>
                <a:ea typeface="나눔고딕" panose="020D0604000000000000" pitchFamily="50" charset="-127"/>
              </a:rPr>
              <a:t>nomodeset</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명령어 추가 </a:t>
            </a: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모니터 </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그래픽카드 오류의 </a:t>
            </a:r>
            <a:r>
              <a:rPr lang="en-US" altLang="ko-KR" sz="1100" b="1" spc="-1" dirty="0" smtClean="0">
                <a:latin typeface="나눔고딕" panose="020D0604000000000000" pitchFamily="50" charset="-127"/>
                <a:ea typeface="나눔고딕" panose="020D0604000000000000" pitchFamily="50" charset="-127"/>
              </a:rPr>
              <a:t>“</a:t>
            </a:r>
            <a:r>
              <a:rPr lang="ko-KR" altLang="en-US" sz="1100" b="1" spc="-1" dirty="0" smtClean="0">
                <a:latin typeface="나눔고딕" panose="020D0604000000000000" pitchFamily="50" charset="-127"/>
                <a:ea typeface="나눔고딕" panose="020D0604000000000000" pitchFamily="50" charset="-127"/>
              </a:rPr>
              <a:t>안전모드</a:t>
            </a:r>
            <a:r>
              <a:rPr lang="en-US" altLang="ko-KR" sz="1100" b="1" spc="-1" dirty="0" smtClean="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(2021-04-03</a:t>
            </a:r>
            <a:r>
              <a:rPr lang="en-US" altLang="ko-KR" sz="1100" b="1" spc="-1" dirty="0" smtClean="0">
                <a:latin typeface="나눔고딕" panose="020D0604000000000000" pitchFamily="50" charset="-127"/>
                <a:ea typeface="나눔고딕" panose="020D0604000000000000" pitchFamily="50" charset="-127"/>
              </a:rPr>
              <a:t>)</a:t>
            </a:r>
          </a:p>
          <a:p>
            <a:pPr marL="333360" indent="-333000">
              <a:lnSpc>
                <a:spcPct val="175000"/>
              </a:lnSpc>
              <a:buClr>
                <a:srgbClr val="404040"/>
              </a:buClr>
              <a:buFont typeface="맑은 고딕"/>
              <a:buAutoNum type="arabicPeriod"/>
            </a:pP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그래픽카드</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en-US" altLang="ko-KR" sz="1100" b="1" spc="-1" dirty="0" err="1">
                <a:latin typeface="나눔고딕" panose="020D0604000000000000" pitchFamily="50" charset="-127"/>
                <a:ea typeface="나눔고딕" panose="020D0604000000000000" pitchFamily="50" charset="-127"/>
              </a:rPr>
              <a:t>Nvidia</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그래픽카드 </a:t>
            </a:r>
            <a:r>
              <a:rPr lang="en-US" altLang="ko-KR" sz="1100" b="1" spc="-1" dirty="0" smtClean="0">
                <a:latin typeface="나눔고딕" panose="020D0604000000000000" pitchFamily="50" charset="-127"/>
                <a:ea typeface="나눔고딕" panose="020D0604000000000000" pitchFamily="50" charset="-127"/>
              </a:rPr>
              <a:t>- </a:t>
            </a:r>
            <a:r>
              <a:rPr lang="ko-KR" altLang="en-US" sz="1100" b="1" spc="-1" dirty="0" smtClean="0">
                <a:latin typeface="나눔고딕" panose="020D0604000000000000" pitchFamily="50" charset="-127"/>
                <a:ea typeface="나눔고딕" panose="020D0604000000000000" pitchFamily="50" charset="-127"/>
              </a:rPr>
              <a:t>패키지 설치하기 </a:t>
            </a:r>
            <a:r>
              <a:rPr lang="en-US" altLang="ko-KR" sz="1100" b="1" spc="-1" dirty="0" smtClean="0">
                <a:latin typeface="나눔고딕" panose="020D0604000000000000" pitchFamily="50" charset="-127"/>
                <a:ea typeface="나눔고딕" panose="020D0604000000000000" pitchFamily="50" charset="-127"/>
              </a:rPr>
              <a:t>(1)</a:t>
            </a:r>
            <a:r>
              <a:rPr lang="ko-KR" altLang="en-US" sz="1100" b="1" spc="-1" dirty="0" smtClean="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(2021-04-03</a:t>
            </a:r>
            <a:r>
              <a:rPr lang="en-US" altLang="ko-KR" sz="1100" b="1" spc="-1" dirty="0" smtClean="0">
                <a:latin typeface="나눔고딕" panose="020D0604000000000000" pitchFamily="50" charset="-127"/>
                <a:ea typeface="나눔고딕" panose="020D0604000000000000" pitchFamily="50" charset="-127"/>
              </a:rPr>
              <a:t>)</a:t>
            </a:r>
          </a:p>
          <a:p>
            <a:pPr marL="333360" indent="-333000">
              <a:lnSpc>
                <a:spcPct val="175000"/>
              </a:lnSpc>
              <a:buClr>
                <a:srgbClr val="404040"/>
              </a:buClr>
              <a:buFont typeface="맑은 고딕"/>
              <a:buAutoNum type="arabicPeriod"/>
            </a:pP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그래픽카드</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en-US" altLang="ko-KR" sz="1100" b="1" spc="-1" dirty="0" err="1">
                <a:latin typeface="나눔고딕" panose="020D0604000000000000" pitchFamily="50" charset="-127"/>
                <a:ea typeface="나눔고딕" panose="020D0604000000000000" pitchFamily="50" charset="-127"/>
              </a:rPr>
              <a:t>Nvidia</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그래픽카드 </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패키지 설치하기 </a:t>
            </a:r>
            <a:r>
              <a:rPr lang="en-US" altLang="ko-KR" sz="1100" b="1" spc="-1" dirty="0" smtClean="0">
                <a:latin typeface="나눔고딕" panose="020D0604000000000000" pitchFamily="50" charset="-127"/>
                <a:ea typeface="나눔고딕" panose="020D0604000000000000" pitchFamily="50" charset="-127"/>
              </a:rPr>
              <a:t>(2)</a:t>
            </a:r>
            <a:r>
              <a:rPr lang="ko-KR" altLang="en-US" sz="1100" b="1" spc="-1" dirty="0" smtClean="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(2021-04-03)</a:t>
            </a:r>
          </a:p>
          <a:p>
            <a:pPr marL="333360" indent="-333000">
              <a:lnSpc>
                <a:spcPct val="175000"/>
              </a:lnSpc>
              <a:buClr>
                <a:srgbClr val="404040"/>
              </a:buClr>
              <a:buFont typeface="맑은 고딕"/>
              <a:buAutoNum type="arabicPeriod"/>
            </a:pPr>
            <a:endParaRPr lang="en-US" sz="1100" b="1" strike="noStrike" spc="-1" dirty="0">
              <a:latin typeface="나눔고딕" panose="020D0604000000000000" pitchFamily="50" charset="-127"/>
              <a:ea typeface="나눔고딕" panose="020D0604000000000000" pitchFamily="50" charset="-127"/>
            </a:endParaRPr>
          </a:p>
        </p:txBody>
      </p:sp>
      <p:sp>
        <p:nvSpPr>
          <p:cNvPr id="138" name="Line 2"/>
          <p:cNvSpPr/>
          <p:nvPr/>
        </p:nvSpPr>
        <p:spPr>
          <a:xfrm>
            <a:off x="366480" y="1146884"/>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39" name="Line 3"/>
          <p:cNvSpPr/>
          <p:nvPr/>
        </p:nvSpPr>
        <p:spPr>
          <a:xfrm>
            <a:off x="364320" y="1434986"/>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40" name="Line 4"/>
          <p:cNvSpPr/>
          <p:nvPr/>
        </p:nvSpPr>
        <p:spPr>
          <a:xfrm>
            <a:off x="366480" y="871328"/>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41" name="TextShape 5"/>
          <p:cNvSpPr txBox="1"/>
          <p:nvPr/>
        </p:nvSpPr>
        <p:spPr>
          <a:xfrm>
            <a:off x="243720" y="152280"/>
            <a:ext cx="8531640" cy="493560"/>
          </a:xfrm>
          <a:prstGeom prst="rect">
            <a:avLst/>
          </a:prstGeom>
          <a:noFill/>
          <a:ln w="0">
            <a:noFill/>
          </a:ln>
        </p:spPr>
        <p:txBody>
          <a:bodyPr anchor="ctr">
            <a:normAutofit fontScale="97000" lnSpcReduction="10000"/>
          </a:bodyPr>
          <a:lstStyle/>
          <a:p>
            <a:pPr>
              <a:lnSpc>
                <a:spcPct val="100000"/>
              </a:lnSpc>
            </a:pPr>
            <a:r>
              <a:rPr lang="ko-KR" sz="2800" b="1" strike="noStrike" spc="-1">
                <a:solidFill>
                  <a:srgbClr val="1D314E"/>
                </a:solidFill>
                <a:latin typeface="나눔고딕"/>
                <a:ea typeface="나눔고딕"/>
              </a:rPr>
              <a:t>목차</a:t>
            </a:r>
            <a:endParaRPr lang="en-US" sz="2800" b="0" strike="noStrike" spc="-1">
              <a:solidFill>
                <a:srgbClr val="000000"/>
              </a:solidFill>
              <a:latin typeface="맑은 고딕"/>
            </a:endParaRPr>
          </a:p>
        </p:txBody>
      </p:sp>
      <p:sp>
        <p:nvSpPr>
          <p:cNvPr id="142" name="Line 6"/>
          <p:cNvSpPr/>
          <p:nvPr/>
        </p:nvSpPr>
        <p:spPr>
          <a:xfrm>
            <a:off x="364320" y="1717649"/>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8" name="Line 6"/>
          <p:cNvSpPr/>
          <p:nvPr/>
        </p:nvSpPr>
        <p:spPr>
          <a:xfrm>
            <a:off x="364320" y="1988582"/>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9" name="Line 6"/>
          <p:cNvSpPr/>
          <p:nvPr/>
        </p:nvSpPr>
        <p:spPr>
          <a:xfrm>
            <a:off x="364320" y="2276449"/>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0" name="Line 6"/>
          <p:cNvSpPr/>
          <p:nvPr/>
        </p:nvSpPr>
        <p:spPr>
          <a:xfrm>
            <a:off x="364320" y="2547382"/>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1" name="Line 6"/>
          <p:cNvSpPr/>
          <p:nvPr/>
        </p:nvSpPr>
        <p:spPr>
          <a:xfrm>
            <a:off x="364320" y="2843217"/>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2" name="Line 6"/>
          <p:cNvSpPr/>
          <p:nvPr/>
        </p:nvSpPr>
        <p:spPr>
          <a:xfrm>
            <a:off x="364320" y="3192841"/>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3" name="Line 6"/>
          <p:cNvSpPr/>
          <p:nvPr/>
        </p:nvSpPr>
        <p:spPr>
          <a:xfrm>
            <a:off x="364320" y="3488677"/>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4" name="Line 6"/>
          <p:cNvSpPr/>
          <p:nvPr/>
        </p:nvSpPr>
        <p:spPr>
          <a:xfrm>
            <a:off x="364320" y="3763073"/>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3"/>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109382" y="1870822"/>
            <a:ext cx="6649571" cy="4987178"/>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sz="1600" b="1" spc="-151" dirty="0" smtClean="0">
                <a:solidFill>
                  <a:srgbClr val="1C314E"/>
                </a:solidFill>
                <a:latin typeface="나눔고딕"/>
                <a:ea typeface="나눔고딕"/>
              </a:rPr>
              <a:t>8. [</a:t>
            </a:r>
            <a:r>
              <a:rPr lang="en-US" altLang="ko-KR" sz="1600" b="1" spc="-151" dirty="0" smtClean="0">
                <a:solidFill>
                  <a:srgbClr val="1C314E"/>
                </a:solidFill>
                <a:latin typeface="나눔고딕"/>
                <a:ea typeface="나눔고딕"/>
              </a:rPr>
              <a:t>Grub(</a:t>
            </a:r>
            <a:r>
              <a:rPr lang="ko-KR" altLang="en-US" sz="1600" b="1" spc="-151" dirty="0" err="1" smtClean="0">
                <a:solidFill>
                  <a:srgbClr val="1C314E"/>
                </a:solidFill>
                <a:latin typeface="나눔고딕"/>
                <a:ea typeface="나눔고딕"/>
              </a:rPr>
              <a:t>그눕</a:t>
            </a:r>
            <a:r>
              <a:rPr lang="en-US" altLang="ko-KR" sz="1600" b="1" spc="-151" dirty="0" smtClean="0">
                <a:solidFill>
                  <a:srgbClr val="1C314E"/>
                </a:solidFill>
                <a:latin typeface="나눔고딕"/>
                <a:ea typeface="나눔고딕"/>
              </a:rPr>
              <a:t>)</a:t>
            </a:r>
            <a:r>
              <a:rPr lang="en-US" altLang="ko-KR" sz="1600" b="1" spc="-151" dirty="0" smtClean="0">
                <a:solidFill>
                  <a:srgbClr val="1C314E"/>
                </a:solidFill>
                <a:latin typeface="나눔고딕"/>
                <a:ea typeface="나눔고딕"/>
              </a:rPr>
              <a:t>] </a:t>
            </a:r>
            <a:r>
              <a:rPr lang="ko-KR" altLang="en-US" sz="1600" b="1" spc="-151" dirty="0" err="1" smtClean="0">
                <a:solidFill>
                  <a:srgbClr val="1C314E"/>
                </a:solidFill>
                <a:latin typeface="나눔고딕"/>
                <a:ea typeface="나눔고딕"/>
              </a:rPr>
              <a:t>우분투</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20.04 / </a:t>
            </a:r>
            <a:r>
              <a:rPr lang="en-US" altLang="ko-KR" sz="1600" b="1" spc="-151" dirty="0" err="1" smtClean="0">
                <a:solidFill>
                  <a:srgbClr val="1C314E"/>
                </a:solidFill>
                <a:latin typeface="나눔고딕"/>
                <a:ea typeface="나눔고딕"/>
              </a:rPr>
              <a:t>nomodeset</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명령어 추가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모니터 </a:t>
            </a:r>
            <a:r>
              <a:rPr lang="en-US" altLang="ko-KR" sz="1600" b="1" spc="-151" dirty="0" smtClean="0">
                <a:solidFill>
                  <a:srgbClr val="1C314E"/>
                </a:solidFill>
                <a:latin typeface="나눔고딕"/>
                <a:ea typeface="나눔고딕"/>
              </a:rPr>
              <a:t>/ </a:t>
            </a:r>
            <a:r>
              <a:rPr lang="ko-KR" altLang="en-US" sz="1600" b="1" spc="-151" dirty="0" smtClean="0">
                <a:solidFill>
                  <a:srgbClr val="1C314E"/>
                </a:solidFill>
                <a:latin typeface="나눔고딕"/>
                <a:ea typeface="나눔고딕"/>
              </a:rPr>
              <a:t>그래픽카드 오류의 </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안전모드</a:t>
            </a:r>
            <a:r>
              <a:rPr lang="en-US" altLang="ko-KR" sz="1600" b="1" spc="-151" dirty="0" smtClean="0">
                <a:solidFill>
                  <a:srgbClr val="1C314E"/>
                </a:solidFill>
                <a:latin typeface="나눔고딕"/>
                <a:ea typeface="나눔고딕"/>
              </a:rPr>
              <a:t>”)</a:t>
            </a:r>
            <a:r>
              <a:rPr lang="ko-KR" altLang="en-US" sz="1600" b="1" spc="-151" dirty="0" smtClean="0">
                <a:solidFill>
                  <a:srgbClr val="1C314E"/>
                </a:solidFill>
                <a:latin typeface="나눔고딕"/>
                <a:ea typeface="나눔고딕"/>
              </a:rPr>
              <a:t> </a:t>
            </a:r>
            <a:r>
              <a:rPr lang="en-US" altLang="ko-KR" sz="1600" b="1" spc="-151" dirty="0" smtClean="0">
                <a:solidFill>
                  <a:srgbClr val="1C314E"/>
                </a:solidFill>
                <a:latin typeface="나눔고딕"/>
                <a:ea typeface="나눔고딕"/>
              </a:rPr>
              <a:t>(2021-04-03</a:t>
            </a:r>
            <a:r>
              <a:rPr lang="en-US" altLang="ko-KR" sz="1600" b="1" spc="-151" dirty="0" smtClean="0">
                <a:solidFill>
                  <a:srgbClr val="1C314E"/>
                </a:solidFill>
                <a:latin typeface="나눔고딕"/>
                <a:ea typeface="나눔고딕"/>
              </a:rPr>
              <a:t>)</a:t>
            </a:r>
            <a:endParaRPr lang="en-US" altLang="ko-KR" sz="1600"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20</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err="1" smtClean="0">
                <a:latin typeface="나눔고딕" panose="020D0604000000000000" pitchFamily="50" charset="-127"/>
                <a:ea typeface="나눔고딕" panose="020D0604000000000000" pitchFamily="50" charset="-127"/>
              </a:rPr>
              <a:t>재부팅을</a:t>
            </a:r>
            <a:r>
              <a:rPr lang="ko-KR" altLang="en-US" sz="1050" dirty="0" smtClean="0">
                <a:latin typeface="나눔고딕" panose="020D0604000000000000" pitchFamily="50" charset="-127"/>
                <a:ea typeface="나눔고딕" panose="020D0604000000000000" pitchFamily="50" charset="-127"/>
              </a:rPr>
              <a:t> 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6394076" y="2427194"/>
            <a:ext cx="2376604"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reboot</a:t>
            </a:r>
            <a:endParaRPr lang="ko-KR" altLang="en-US" sz="1050" dirty="0">
              <a:latin typeface="나눔고딕" panose="020D0604000000000000" pitchFamily="50" charset="-127"/>
              <a:ea typeface="나눔고딕" panose="020D0604000000000000" pitchFamily="50" charset="-127"/>
            </a:endParaRPr>
          </a:p>
        </p:txBody>
      </p:sp>
      <p:sp>
        <p:nvSpPr>
          <p:cNvPr id="9" name="직사각형 8"/>
          <p:cNvSpPr/>
          <p:nvPr/>
        </p:nvSpPr>
        <p:spPr>
          <a:xfrm>
            <a:off x="6844554" y="2773430"/>
            <a:ext cx="1932850" cy="255494"/>
          </a:xfrm>
          <a:prstGeom prst="rect">
            <a:avLst/>
          </a:prstGeom>
          <a:ln w="9525">
            <a:solidFill>
              <a:schemeClr val="bg1">
                <a:lumMod val="6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ko-KR" altLang="en-US" sz="1050" smtClean="0">
                <a:latin typeface="나눔고딕" panose="020D0604000000000000" pitchFamily="50" charset="-127"/>
                <a:ea typeface="나눔고딕" panose="020D0604000000000000" pitchFamily="50" charset="-127"/>
              </a:rPr>
              <a:t>엔</a:t>
            </a:r>
            <a:r>
              <a:rPr lang="ko-KR" altLang="en-US" sz="1050">
                <a:latin typeface="나눔고딕" panose="020D0604000000000000" pitchFamily="50" charset="-127"/>
                <a:ea typeface="나눔고딕" panose="020D0604000000000000" pitchFamily="50" charset="-127"/>
              </a:rPr>
              <a:t>터</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27720431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4"/>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364680" y="1667435"/>
            <a:ext cx="6185647" cy="463923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9.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(1) (2021-04-03)</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21</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아래처럼 명령어를 입력한다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1855694" y="2265829"/>
            <a:ext cx="4282888"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add-apt-</a:t>
            </a:r>
            <a:r>
              <a:rPr lang="en-US" altLang="ko-KR" sz="1050" dirty="0" err="1" smtClean="0">
                <a:latin typeface="나눔고딕" panose="020D0604000000000000" pitchFamily="50" charset="-127"/>
                <a:ea typeface="나눔고딕" panose="020D0604000000000000" pitchFamily="50" charset="-127"/>
              </a:rPr>
              <a:t>repostory</a:t>
            </a:r>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ppa:graphics-drivers</a:t>
            </a:r>
            <a:r>
              <a:rPr lang="en-US" altLang="ko-KR" sz="1050" dirty="0" smtClean="0">
                <a:latin typeface="나눔고딕" panose="020D0604000000000000" pitchFamily="50" charset="-127"/>
                <a:ea typeface="나눔고딕" panose="020D0604000000000000" pitchFamily="50" charset="-127"/>
              </a:rPr>
              <a:t>/</a:t>
            </a:r>
            <a:r>
              <a:rPr lang="en-US" altLang="ko-KR" sz="1050" dirty="0" err="1" smtClean="0">
                <a:latin typeface="나눔고딕" panose="020D0604000000000000" pitchFamily="50" charset="-127"/>
                <a:ea typeface="나눔고딕" panose="020D0604000000000000" pitchFamily="50" charset="-127"/>
              </a:rPr>
              <a:t>ppa</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20044101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5"/>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452283" y="1896034"/>
            <a:ext cx="6266329" cy="4699747"/>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9.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(1) (2021-04-03)</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22</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아래처럼 명령어를 입력한다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364680" y="1546412"/>
            <a:ext cx="4282888"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ko-KR" altLang="en-US" sz="1050" dirty="0" err="1" smtClean="0">
                <a:latin typeface="나눔고딕" panose="020D0604000000000000" pitchFamily="50" charset="-127"/>
                <a:ea typeface="나눔고딕" panose="020D0604000000000000" pitchFamily="50" charset="-127"/>
              </a:rPr>
              <a:t>엔터를</a:t>
            </a:r>
            <a:r>
              <a:rPr lang="ko-KR" altLang="en-US" sz="1050" dirty="0" smtClean="0">
                <a:latin typeface="나눔고딕" panose="020D0604000000000000" pitchFamily="50" charset="-127"/>
                <a:ea typeface="나눔고딕" panose="020D0604000000000000" pitchFamily="50" charset="-127"/>
              </a:rPr>
              <a:t> 누른다</a:t>
            </a:r>
            <a:r>
              <a:rPr lang="en-US" altLang="ko-KR" sz="1050" dirty="0" smtClean="0">
                <a:latin typeface="나눔고딕" panose="020D0604000000000000" pitchFamily="50" charset="-127"/>
                <a:ea typeface="나눔고딕" panose="020D0604000000000000" pitchFamily="50" charset="-127"/>
              </a:rPr>
              <a:t>.</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9330709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6"/>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492624" y="1912844"/>
            <a:ext cx="6252882" cy="4689662"/>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9.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(1) (2021-04-03)</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23</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아래처럼 명령어를 입력한다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364680" y="1546412"/>
            <a:ext cx="4282888"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apt update</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26006721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7"/>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526241" y="2161615"/>
            <a:ext cx="6010835" cy="4508126"/>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9.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(1) (2021-04-03)</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24</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아래처럼 명령어를 입력한다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364680" y="1546412"/>
            <a:ext cx="4282888"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apt-get install nvidia-driver-418</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3339052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8"/>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506071" y="1929651"/>
            <a:ext cx="6320118" cy="4740089"/>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9.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(1) (2021-04-03)</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25</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아래처럼 명령어를 입력한다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364680" y="1546412"/>
            <a:ext cx="4282888"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Y </a:t>
            </a:r>
            <a:r>
              <a:rPr lang="ko-KR" altLang="en-US" sz="1050" dirty="0" err="1" smtClean="0">
                <a:latin typeface="나눔고딕" panose="020D0604000000000000" pitchFamily="50" charset="-127"/>
                <a:ea typeface="나눔고딕" panose="020D0604000000000000" pitchFamily="50" charset="-127"/>
              </a:rPr>
              <a:t>엔터</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0816037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19"/>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84194" y="2060762"/>
            <a:ext cx="6279776" cy="4709832"/>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9.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(1) (2021-04-03)</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26</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기다린다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611002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0"/>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465730" y="1869140"/>
            <a:ext cx="6535271" cy="4901453"/>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10.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(2)</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27</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설치가 완료되었다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364680" y="1546412"/>
            <a:ext cx="8406000" cy="255494"/>
          </a:xfrm>
          <a:prstGeom prst="rect">
            <a:avLst/>
          </a:prstGeom>
          <a:solidFill>
            <a:schemeClr val="accent1">
              <a:lumMod val="40000"/>
              <a:lumOff val="60000"/>
            </a:schemeClr>
          </a:solidFill>
          <a:ln w="19050"/>
        </p:spPr>
        <p:style>
          <a:lnRef idx="2">
            <a:schemeClr val="accent1"/>
          </a:lnRef>
          <a:fillRef idx="1">
            <a:schemeClr val="lt1"/>
          </a:fillRef>
          <a:effectRef idx="0">
            <a:schemeClr val="accent1"/>
          </a:effectRef>
          <a:fontRef idx="minor">
            <a:schemeClr val="dk1"/>
          </a:fontRef>
        </p:style>
        <p:txBody>
          <a:bodyPr rtlCol="0" anchor="ctr"/>
          <a:lstStyle/>
          <a:p>
            <a:r>
              <a:rPr lang="ko-KR" altLang="en-US" sz="1050" b="1" dirty="0" smtClean="0">
                <a:latin typeface="나눔고딕" panose="020D0604000000000000" pitchFamily="50" charset="-127"/>
                <a:ea typeface="나눔고딕" panose="020D0604000000000000" pitchFamily="50" charset="-127"/>
              </a:rPr>
              <a:t>최신 그래픽카드 드라이버를 찾는 방법이다</a:t>
            </a:r>
            <a:r>
              <a:rPr lang="en-US" altLang="ko-KR" sz="1050" b="1" dirty="0" smtClean="0">
                <a:latin typeface="나눔고딕" panose="020D0604000000000000" pitchFamily="50" charset="-127"/>
                <a:ea typeface="나눔고딕" panose="020D0604000000000000" pitchFamily="50" charset="-127"/>
              </a:rPr>
              <a:t>.</a:t>
            </a:r>
            <a:endParaRPr lang="ko-KR" altLang="en-US" sz="1050" b="1" dirty="0">
              <a:latin typeface="나눔고딕" panose="020D0604000000000000" pitchFamily="50" charset="-127"/>
              <a:ea typeface="나눔고딕" panose="020D0604000000000000" pitchFamily="50" charset="-127"/>
            </a:endParaRPr>
          </a:p>
        </p:txBody>
      </p:sp>
      <p:sp>
        <p:nvSpPr>
          <p:cNvPr id="9" name="직사각형 8"/>
          <p:cNvSpPr/>
          <p:nvPr/>
        </p:nvSpPr>
        <p:spPr>
          <a:xfrm>
            <a:off x="3079376" y="6273053"/>
            <a:ext cx="3655683"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sudo</a:t>
            </a:r>
            <a:r>
              <a:rPr lang="en-US" altLang="ko-KR" sz="1050" dirty="0" smtClean="0">
                <a:latin typeface="나눔고딕" panose="020D0604000000000000" pitchFamily="50" charset="-127"/>
                <a:ea typeface="나눔고딕" panose="020D0604000000000000" pitchFamily="50" charset="-127"/>
              </a:rPr>
              <a:t> add-apt-repository </a:t>
            </a:r>
            <a:r>
              <a:rPr lang="en-US" altLang="ko-KR" sz="1050" dirty="0" err="1" smtClean="0">
                <a:latin typeface="나눔고딕" panose="020D0604000000000000" pitchFamily="50" charset="-127"/>
                <a:ea typeface="나눔고딕" panose="020D0604000000000000" pitchFamily="50" charset="-127"/>
              </a:rPr>
              <a:t>ppa:graphics-drivers</a:t>
            </a:r>
            <a:r>
              <a:rPr lang="en-US" altLang="ko-KR" sz="1050" dirty="0" smtClean="0">
                <a:latin typeface="나눔고딕" panose="020D0604000000000000" pitchFamily="50" charset="-127"/>
                <a:ea typeface="나눔고딕" panose="020D0604000000000000" pitchFamily="50" charset="-127"/>
              </a:rPr>
              <a:t>/</a:t>
            </a:r>
            <a:r>
              <a:rPr lang="en-US" altLang="ko-KR" sz="1050" dirty="0" err="1" smtClean="0">
                <a:latin typeface="나눔고딕" panose="020D0604000000000000" pitchFamily="50" charset="-127"/>
                <a:ea typeface="나눔고딕" panose="020D0604000000000000" pitchFamily="50" charset="-127"/>
              </a:rPr>
              <a:t>ppa</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2579726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1"/>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021976" y="1796862"/>
            <a:ext cx="6488206" cy="486615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10.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(2)</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28</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아래처럼 명령어를 입력한다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364680" y="1546412"/>
            <a:ext cx="8406000" cy="255494"/>
          </a:xfrm>
          <a:prstGeom prst="rect">
            <a:avLst/>
          </a:prstGeom>
          <a:solidFill>
            <a:schemeClr val="accent1">
              <a:lumMod val="40000"/>
              <a:lumOff val="60000"/>
            </a:schemeClr>
          </a:solidFill>
          <a:ln w="19050"/>
        </p:spPr>
        <p:style>
          <a:lnRef idx="2">
            <a:schemeClr val="accent1"/>
          </a:lnRef>
          <a:fillRef idx="1">
            <a:schemeClr val="lt1"/>
          </a:fillRef>
          <a:effectRef idx="0">
            <a:schemeClr val="accent1"/>
          </a:effectRef>
          <a:fontRef idx="minor">
            <a:schemeClr val="dk1"/>
          </a:fontRef>
        </p:style>
        <p:txBody>
          <a:bodyPr rtlCol="0" anchor="ctr"/>
          <a:lstStyle/>
          <a:p>
            <a:r>
              <a:rPr lang="ko-KR" altLang="en-US" sz="1050" b="1" dirty="0" smtClean="0">
                <a:latin typeface="나눔고딕" panose="020D0604000000000000" pitchFamily="50" charset="-127"/>
                <a:ea typeface="나눔고딕" panose="020D0604000000000000" pitchFamily="50" charset="-127"/>
              </a:rPr>
              <a:t>최신 그래픽카드 드라이버를 찾는 방법이다</a:t>
            </a:r>
            <a:r>
              <a:rPr lang="en-US" altLang="ko-KR" sz="1050" b="1" dirty="0" smtClean="0">
                <a:latin typeface="나눔고딕" panose="020D0604000000000000" pitchFamily="50" charset="-127"/>
                <a:ea typeface="나눔고딕" panose="020D0604000000000000" pitchFamily="50" charset="-127"/>
              </a:rPr>
              <a:t>.</a:t>
            </a:r>
            <a:endParaRPr lang="ko-KR" altLang="en-US" sz="1050" b="1" dirty="0">
              <a:latin typeface="나눔고딕" panose="020D0604000000000000" pitchFamily="50" charset="-127"/>
              <a:ea typeface="나눔고딕" panose="020D0604000000000000" pitchFamily="50" charset="-127"/>
            </a:endParaRPr>
          </a:p>
        </p:txBody>
      </p:sp>
      <p:sp>
        <p:nvSpPr>
          <p:cNvPr id="9" name="직사각형 8"/>
          <p:cNvSpPr/>
          <p:nvPr/>
        </p:nvSpPr>
        <p:spPr>
          <a:xfrm>
            <a:off x="1251534" y="4289612"/>
            <a:ext cx="3655683"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ko-KR" altLang="en-US" sz="1050" dirty="0" err="1" smtClean="0">
                <a:latin typeface="나눔고딕" panose="020D0604000000000000" pitchFamily="50" charset="-127"/>
                <a:ea typeface="나눔고딕" panose="020D0604000000000000" pitchFamily="50" charset="-127"/>
              </a:rPr>
              <a:t>엔터</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6056973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2"/>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506071" y="1976717"/>
            <a:ext cx="6212541" cy="4659406"/>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10.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(2)</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29</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아래처럼 명령어를 입력한다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364680" y="1546412"/>
            <a:ext cx="8406000" cy="255494"/>
          </a:xfrm>
          <a:prstGeom prst="rect">
            <a:avLst/>
          </a:prstGeom>
          <a:solidFill>
            <a:schemeClr val="accent1">
              <a:lumMod val="40000"/>
              <a:lumOff val="60000"/>
            </a:schemeClr>
          </a:solidFill>
          <a:ln w="19050"/>
        </p:spPr>
        <p:style>
          <a:lnRef idx="2">
            <a:schemeClr val="accent1"/>
          </a:lnRef>
          <a:fillRef idx="1">
            <a:schemeClr val="lt1"/>
          </a:fillRef>
          <a:effectRef idx="0">
            <a:schemeClr val="accent1"/>
          </a:effectRef>
          <a:fontRef idx="minor">
            <a:schemeClr val="dk1"/>
          </a:fontRef>
        </p:style>
        <p:txBody>
          <a:bodyPr rtlCol="0" anchor="ctr"/>
          <a:lstStyle/>
          <a:p>
            <a:r>
              <a:rPr lang="ko-KR" altLang="en-US" sz="1050" b="1" dirty="0" smtClean="0">
                <a:latin typeface="나눔고딕" panose="020D0604000000000000" pitchFamily="50" charset="-127"/>
                <a:ea typeface="나눔고딕" panose="020D0604000000000000" pitchFamily="50" charset="-127"/>
              </a:rPr>
              <a:t>최신 그래픽카드 드라이버를 찾는 방법이다</a:t>
            </a:r>
            <a:r>
              <a:rPr lang="en-US" altLang="ko-KR" sz="1050" b="1" dirty="0" smtClean="0">
                <a:latin typeface="나눔고딕" panose="020D0604000000000000" pitchFamily="50" charset="-127"/>
                <a:ea typeface="나눔고딕" panose="020D0604000000000000" pitchFamily="50" charset="-127"/>
              </a:rPr>
              <a:t>.</a:t>
            </a:r>
            <a:endParaRPr lang="ko-KR" altLang="en-US" sz="1050" b="1" dirty="0">
              <a:latin typeface="나눔고딕" panose="020D0604000000000000" pitchFamily="50" charset="-127"/>
              <a:ea typeface="나눔고딕" panose="020D0604000000000000" pitchFamily="50" charset="-127"/>
            </a:endParaRPr>
          </a:p>
        </p:txBody>
      </p:sp>
      <p:sp>
        <p:nvSpPr>
          <p:cNvPr id="9" name="직사각형 8"/>
          <p:cNvSpPr/>
          <p:nvPr/>
        </p:nvSpPr>
        <p:spPr>
          <a:xfrm>
            <a:off x="1251534" y="4289612"/>
            <a:ext cx="3655683"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apt update</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025555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CustomShape 1"/>
          <p:cNvSpPr/>
          <p:nvPr/>
        </p:nvSpPr>
        <p:spPr>
          <a:xfrm>
            <a:off x="255960" y="763945"/>
            <a:ext cx="8417880" cy="5905795"/>
          </a:xfrm>
          <a:prstGeom prst="rect">
            <a:avLst/>
          </a:prstGeom>
          <a:noFill/>
          <a:ln w="0">
            <a:noFill/>
          </a:ln>
        </p:spPr>
        <p:style>
          <a:lnRef idx="0">
            <a:scrgbClr r="0" g="0" b="0"/>
          </a:lnRef>
          <a:fillRef idx="0">
            <a:scrgbClr r="0" g="0" b="0"/>
          </a:fillRef>
          <a:effectRef idx="0">
            <a:scrgbClr r="0" g="0" b="0"/>
          </a:effectRef>
          <a:fontRef idx="minor"/>
        </p:style>
        <p:txBody>
          <a:bodyPr>
            <a:normAutofit/>
          </a:bodyPr>
          <a:lstStyle/>
          <a:p>
            <a:pPr marL="228960" indent="-228600">
              <a:lnSpc>
                <a:spcPct val="175000"/>
              </a:lnSpc>
              <a:buClr>
                <a:srgbClr val="404040"/>
              </a:buClr>
              <a:buAutoNum type="arabicPeriod" startAt="11"/>
            </a:pPr>
            <a:r>
              <a:rPr lang="en-US" altLang="ko-KR" sz="1100" b="1" spc="-1" dirty="0" smtClean="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키보드</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en-US" sz="1100" b="1" spc="-1" dirty="0" err="1">
                <a:latin typeface="나눔고딕" panose="020D0604000000000000" pitchFamily="50" charset="-127"/>
                <a:ea typeface="나눔고딕" panose="020D0604000000000000" pitchFamily="50" charset="-127"/>
              </a:rPr>
              <a:t>fcitx</a:t>
            </a:r>
            <a:r>
              <a:rPr lang="en-US" sz="1100" b="1" spc="-1" dirty="0">
                <a:latin typeface="나눔고딕" panose="020D0604000000000000" pitchFamily="50" charset="-127"/>
                <a:ea typeface="나눔고딕" panose="020D0604000000000000" pitchFamily="50" charset="-127"/>
              </a:rPr>
              <a:t>, </a:t>
            </a:r>
            <a:r>
              <a:rPr lang="en-US" sz="1100" b="1" spc="-1" dirty="0" err="1">
                <a:latin typeface="나눔고딕" panose="020D0604000000000000" pitchFamily="50" charset="-127"/>
                <a:ea typeface="나눔고딕" panose="020D0604000000000000" pitchFamily="50" charset="-127"/>
              </a:rPr>
              <a:t>fcitx-hangul</a:t>
            </a:r>
            <a:r>
              <a:rPr lang="en-US" sz="1100" b="1" spc="-1" dirty="0">
                <a:latin typeface="나눔고딕" panose="020D0604000000000000" pitchFamily="50" charset="-127"/>
                <a:ea typeface="나눔고딕" panose="020D0604000000000000" pitchFamily="50" charset="-127"/>
              </a:rPr>
              <a:t>, </a:t>
            </a:r>
            <a:r>
              <a:rPr lang="en-US" sz="1100" b="1" spc="-1" dirty="0" err="1">
                <a:latin typeface="나눔고딕" panose="020D0604000000000000" pitchFamily="50" charset="-127"/>
                <a:ea typeface="나눔고딕" panose="020D0604000000000000" pitchFamily="50" charset="-127"/>
              </a:rPr>
              <a:t>fcitx-config-gtk</a:t>
            </a:r>
            <a:r>
              <a:rPr lang="en-US"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설치 </a:t>
            </a:r>
            <a:r>
              <a:rPr lang="en-US" altLang="ko-KR" sz="1100" b="1" spc="-1" dirty="0">
                <a:latin typeface="나눔고딕" panose="020D0604000000000000" pitchFamily="50" charset="-127"/>
                <a:ea typeface="나눔고딕" panose="020D0604000000000000" pitchFamily="50" charset="-127"/>
              </a:rPr>
              <a:t>(2021-04-03</a:t>
            </a:r>
            <a:r>
              <a:rPr lang="en-US" altLang="ko-KR" sz="1100" b="1" spc="-1" dirty="0" smtClean="0">
                <a:latin typeface="나눔고딕" panose="020D0604000000000000" pitchFamily="50" charset="-127"/>
                <a:ea typeface="나눔고딕" panose="020D0604000000000000" pitchFamily="50" charset="-127"/>
              </a:rPr>
              <a:t>)</a:t>
            </a:r>
          </a:p>
          <a:p>
            <a:pPr marL="228960" indent="-228600">
              <a:lnSpc>
                <a:spcPct val="175000"/>
              </a:lnSpc>
              <a:buClr>
                <a:srgbClr val="404040"/>
              </a:buClr>
              <a:buAutoNum type="arabicPeriod" startAt="11"/>
            </a:pP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한글 폰트 </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에디터</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ko-KR" altLang="en-US" sz="1100" b="1" spc="-1" dirty="0" err="1">
                <a:latin typeface="나눔고딕" panose="020D0604000000000000" pitchFamily="50" charset="-127"/>
                <a:ea typeface="나눔고딕" panose="020D0604000000000000" pitchFamily="50" charset="-127"/>
              </a:rPr>
              <a:t>나눔폰트</a:t>
            </a:r>
            <a:r>
              <a:rPr lang="en-US" altLang="ko-KR" sz="1100" b="1" spc="-1" dirty="0">
                <a:latin typeface="나눔고딕" panose="020D0604000000000000" pitchFamily="50" charset="-127"/>
                <a:ea typeface="나눔고딕" panose="020D0604000000000000" pitchFamily="50" charset="-127"/>
              </a:rPr>
              <a:t>, </a:t>
            </a:r>
            <a:r>
              <a:rPr lang="en-US" altLang="ko-KR" sz="1100" b="1" spc="-1" dirty="0" err="1">
                <a:latin typeface="나눔고딕" panose="020D0604000000000000" pitchFamily="50" charset="-127"/>
                <a:ea typeface="나눔고딕" panose="020D0604000000000000" pitchFamily="50" charset="-127"/>
              </a:rPr>
              <a:t>dConf</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에디터</a:t>
            </a: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환경설정</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설치 </a:t>
            </a:r>
            <a:r>
              <a:rPr lang="en-US" altLang="ko-KR" sz="1100" b="1" spc="-1" dirty="0">
                <a:latin typeface="나눔고딕" panose="020D0604000000000000" pitchFamily="50" charset="-127"/>
                <a:ea typeface="나눔고딕" panose="020D0604000000000000" pitchFamily="50" charset="-127"/>
              </a:rPr>
              <a:t>(2021-04-03</a:t>
            </a:r>
            <a:r>
              <a:rPr lang="en-US" altLang="ko-KR" sz="1100" b="1" spc="-1" dirty="0" smtClean="0">
                <a:latin typeface="나눔고딕" panose="020D0604000000000000" pitchFamily="50" charset="-127"/>
                <a:ea typeface="나눔고딕" panose="020D0604000000000000" pitchFamily="50" charset="-127"/>
              </a:rPr>
              <a:t>)</a:t>
            </a:r>
          </a:p>
          <a:p>
            <a:pPr marL="228960" indent="-228600">
              <a:lnSpc>
                <a:spcPct val="175000"/>
              </a:lnSpc>
              <a:buClr>
                <a:srgbClr val="404040"/>
              </a:buClr>
              <a:buAutoNum type="arabicPeriod" startAt="11"/>
            </a:pP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키보드 </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배치</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ko-KR" altLang="en-US" sz="1100" b="1" spc="-1" dirty="0">
                <a:latin typeface="나눔고딕" panose="020D0604000000000000" pitchFamily="50" charset="-127"/>
                <a:ea typeface="나눔고딕" panose="020D0604000000000000" pitchFamily="50" charset="-127"/>
              </a:rPr>
              <a:t>키보드 배치 </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환경설정 </a:t>
            </a:r>
            <a:r>
              <a:rPr lang="en-US" altLang="ko-KR" sz="1100" b="1" spc="-1" dirty="0">
                <a:latin typeface="나눔고딕" panose="020D0604000000000000" pitchFamily="50" charset="-127"/>
                <a:ea typeface="나눔고딕" panose="020D0604000000000000" pitchFamily="50" charset="-127"/>
              </a:rPr>
              <a:t>(2021-04-03</a:t>
            </a:r>
            <a:r>
              <a:rPr lang="en-US" altLang="ko-KR" sz="1100" b="1" spc="-1" dirty="0" smtClean="0">
                <a:latin typeface="나눔고딕" panose="020D0604000000000000" pitchFamily="50" charset="-127"/>
                <a:ea typeface="나눔고딕" panose="020D0604000000000000" pitchFamily="50" charset="-127"/>
              </a:rPr>
              <a:t>)</a:t>
            </a:r>
          </a:p>
          <a:p>
            <a:pPr marL="228960" indent="-228600">
              <a:lnSpc>
                <a:spcPct val="175000"/>
              </a:lnSpc>
              <a:buClr>
                <a:srgbClr val="404040"/>
              </a:buClr>
              <a:buAutoNum type="arabicPeriod" startAt="11"/>
            </a:pP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언어지원</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ko-KR" altLang="en-US" sz="1100" b="1" spc="-1" dirty="0">
                <a:latin typeface="나눔고딕" panose="020D0604000000000000" pitchFamily="50" charset="-127"/>
                <a:ea typeface="나눔고딕" panose="020D0604000000000000" pitchFamily="50" charset="-127"/>
              </a:rPr>
              <a:t>언어 지원 설치하기</a:t>
            </a: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한글 외 미 설치된 것</a:t>
            </a:r>
            <a:r>
              <a:rPr lang="en-US" altLang="ko-KR" sz="1100" b="1" spc="-1" dirty="0">
                <a:latin typeface="나눔고딕" panose="020D0604000000000000" pitchFamily="50" charset="-127"/>
                <a:ea typeface="나눔고딕" panose="020D0604000000000000" pitchFamily="50" charset="-127"/>
              </a:rPr>
              <a:t>) (2021-04-03</a:t>
            </a:r>
            <a:r>
              <a:rPr lang="en-US" altLang="ko-KR" sz="1100" b="1" spc="-1" dirty="0" smtClean="0">
                <a:latin typeface="나눔고딕" panose="020D0604000000000000" pitchFamily="50" charset="-127"/>
                <a:ea typeface="나눔고딕" panose="020D0604000000000000" pitchFamily="50" charset="-127"/>
              </a:rPr>
              <a:t>)</a:t>
            </a:r>
          </a:p>
          <a:p>
            <a:pPr marL="228960" indent="-228600">
              <a:lnSpc>
                <a:spcPct val="175000"/>
              </a:lnSpc>
              <a:buClr>
                <a:srgbClr val="404040"/>
              </a:buClr>
              <a:buAutoNum type="arabicPeriod" startAt="11"/>
            </a:pPr>
            <a:r>
              <a:rPr lang="en-US" altLang="ko-KR" sz="1100" b="1" spc="-1" dirty="0">
                <a:latin typeface="나눔고딕" panose="020D0604000000000000" pitchFamily="50" charset="-127"/>
                <a:ea typeface="나눔고딕" panose="020D0604000000000000" pitchFamily="50" charset="-127"/>
              </a:rPr>
              <a:t>[</a:t>
            </a:r>
            <a:r>
              <a:rPr lang="en-US" altLang="ko-KR" sz="1100" b="1" spc="-1" dirty="0" err="1">
                <a:latin typeface="나눔고딕" panose="020D0604000000000000" pitchFamily="50" charset="-127"/>
                <a:ea typeface="나눔고딕" panose="020D0604000000000000" pitchFamily="50" charset="-127"/>
              </a:rPr>
              <a:t>fcitx</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입력기</a:t>
            </a:r>
            <a:r>
              <a:rPr lang="en-US" altLang="ko-KR" sz="1100" b="1" spc="-1" dirty="0">
                <a:latin typeface="나눔고딕" panose="020D0604000000000000" pitchFamily="50" charset="-127"/>
                <a:ea typeface="나눔고딕" panose="020D0604000000000000" pitchFamily="50" charset="-127"/>
              </a:rPr>
              <a:t>] </a:t>
            </a:r>
            <a:r>
              <a:rPr lang="ko-KR" altLang="en-US" sz="1100" b="1" spc="-1" dirty="0" err="1">
                <a:latin typeface="나눔고딕" panose="020D0604000000000000" pitchFamily="50" charset="-127"/>
                <a:ea typeface="나눔고딕" panose="020D0604000000000000" pitchFamily="50" charset="-127"/>
              </a:rPr>
              <a:t>우분투</a:t>
            </a:r>
            <a:r>
              <a:rPr lang="ko-KR" altLang="en-US" sz="1100" b="1" spc="-1" dirty="0">
                <a:latin typeface="나눔고딕" panose="020D0604000000000000" pitchFamily="50" charset="-127"/>
                <a:ea typeface="나눔고딕" panose="020D0604000000000000" pitchFamily="50" charset="-127"/>
              </a:rPr>
              <a:t> </a:t>
            </a:r>
            <a:r>
              <a:rPr lang="en-US" altLang="ko-KR" sz="1100" b="1" spc="-1" dirty="0">
                <a:latin typeface="나눔고딕" panose="020D0604000000000000" pitchFamily="50" charset="-127"/>
                <a:ea typeface="나눔고딕" panose="020D0604000000000000" pitchFamily="50" charset="-127"/>
              </a:rPr>
              <a:t>20.04 / </a:t>
            </a:r>
            <a:r>
              <a:rPr lang="ko-KR" altLang="en-US" sz="1100" b="1" spc="-1" dirty="0" err="1">
                <a:latin typeface="나눔고딕" panose="020D0604000000000000" pitchFamily="50" charset="-127"/>
                <a:ea typeface="나눔고딕" panose="020D0604000000000000" pitchFamily="50" charset="-127"/>
              </a:rPr>
              <a:t>입력기</a:t>
            </a:r>
            <a:r>
              <a:rPr lang="ko-KR" altLang="en-US" sz="1100" b="1" spc="-1" dirty="0">
                <a:latin typeface="나눔고딕" panose="020D0604000000000000" pitchFamily="50" charset="-127"/>
                <a:ea typeface="나눔고딕" panose="020D0604000000000000" pitchFamily="50" charset="-127"/>
              </a:rPr>
              <a:t> 설정하기</a:t>
            </a:r>
            <a:r>
              <a:rPr lang="en-US" altLang="ko-KR" sz="1100" b="1" spc="-1" dirty="0">
                <a:latin typeface="나눔고딕" panose="020D0604000000000000" pitchFamily="50" charset="-127"/>
                <a:ea typeface="나눔고딕" panose="020D0604000000000000" pitchFamily="50" charset="-127"/>
              </a:rPr>
              <a:t>(</a:t>
            </a:r>
            <a:r>
              <a:rPr lang="ko-KR" altLang="en-US" sz="1100" b="1" spc="-1" dirty="0">
                <a:latin typeface="나눔고딕" panose="020D0604000000000000" pitchFamily="50" charset="-127"/>
                <a:ea typeface="나눔고딕" panose="020D0604000000000000" pitchFamily="50" charset="-127"/>
              </a:rPr>
              <a:t>자판</a:t>
            </a:r>
            <a:r>
              <a:rPr lang="en-US" altLang="ko-KR" sz="1100" b="1" spc="-1" dirty="0">
                <a:latin typeface="나눔고딕" panose="020D0604000000000000" pitchFamily="50" charset="-127"/>
                <a:ea typeface="나눔고딕" panose="020D0604000000000000" pitchFamily="50" charset="-127"/>
              </a:rPr>
              <a:t>: </a:t>
            </a:r>
            <a:r>
              <a:rPr lang="ko-KR" altLang="en-US" sz="1100" b="1" spc="-1" dirty="0">
                <a:latin typeface="나눔고딕" panose="020D0604000000000000" pitchFamily="50" charset="-127"/>
                <a:ea typeface="나눔고딕" panose="020D0604000000000000" pitchFamily="50" charset="-127"/>
              </a:rPr>
              <a:t>한글</a:t>
            </a:r>
            <a:r>
              <a:rPr lang="en-US" altLang="ko-KR" sz="1100" b="1" spc="-1" dirty="0">
                <a:latin typeface="나눔고딕" panose="020D0604000000000000" pitchFamily="50" charset="-127"/>
                <a:ea typeface="나눔고딕" panose="020D0604000000000000" pitchFamily="50" charset="-127"/>
              </a:rPr>
              <a:t>) (2021-04-03)</a:t>
            </a:r>
            <a:endParaRPr lang="en-US" altLang="ko-KR" sz="1100" b="1" spc="-1" dirty="0" smtClean="0">
              <a:latin typeface="나눔고딕" panose="020D0604000000000000" pitchFamily="50" charset="-127"/>
              <a:ea typeface="나눔고딕" panose="020D0604000000000000" pitchFamily="50" charset="-127"/>
            </a:endParaRPr>
          </a:p>
          <a:p>
            <a:pPr marL="228960" indent="-228600">
              <a:lnSpc>
                <a:spcPct val="175000"/>
              </a:lnSpc>
              <a:buClr>
                <a:srgbClr val="404040"/>
              </a:buClr>
              <a:buAutoNum type="arabicPeriod" startAt="11"/>
            </a:pPr>
            <a:endParaRPr lang="en-US" sz="1100" b="1" strike="noStrike" spc="-1" dirty="0">
              <a:latin typeface="나눔고딕" panose="020D0604000000000000" pitchFamily="50" charset="-127"/>
              <a:ea typeface="나눔고딕" panose="020D0604000000000000" pitchFamily="50" charset="-127"/>
            </a:endParaRPr>
          </a:p>
        </p:txBody>
      </p:sp>
      <p:sp>
        <p:nvSpPr>
          <p:cNvPr id="138" name="Line 2"/>
          <p:cNvSpPr/>
          <p:nvPr/>
        </p:nvSpPr>
        <p:spPr>
          <a:xfrm>
            <a:off x="366480" y="1146884"/>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39" name="Line 3"/>
          <p:cNvSpPr/>
          <p:nvPr/>
        </p:nvSpPr>
        <p:spPr>
          <a:xfrm>
            <a:off x="364320" y="1434986"/>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40" name="Line 4"/>
          <p:cNvSpPr/>
          <p:nvPr/>
        </p:nvSpPr>
        <p:spPr>
          <a:xfrm>
            <a:off x="366480" y="871328"/>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141" name="TextShape 5"/>
          <p:cNvSpPr txBox="1"/>
          <p:nvPr/>
        </p:nvSpPr>
        <p:spPr>
          <a:xfrm>
            <a:off x="243720" y="152280"/>
            <a:ext cx="8531640" cy="493560"/>
          </a:xfrm>
          <a:prstGeom prst="rect">
            <a:avLst/>
          </a:prstGeom>
          <a:noFill/>
          <a:ln w="0">
            <a:noFill/>
          </a:ln>
        </p:spPr>
        <p:txBody>
          <a:bodyPr anchor="ctr">
            <a:normAutofit fontScale="97000" lnSpcReduction="10000"/>
          </a:bodyPr>
          <a:lstStyle/>
          <a:p>
            <a:pPr>
              <a:lnSpc>
                <a:spcPct val="100000"/>
              </a:lnSpc>
            </a:pPr>
            <a:r>
              <a:rPr lang="ko-KR" sz="2800" b="1" strike="noStrike" spc="-1">
                <a:solidFill>
                  <a:srgbClr val="1D314E"/>
                </a:solidFill>
                <a:latin typeface="나눔고딕"/>
                <a:ea typeface="나눔고딕"/>
              </a:rPr>
              <a:t>목차</a:t>
            </a:r>
            <a:endParaRPr lang="en-US" sz="2800" b="0" strike="noStrike" spc="-1">
              <a:solidFill>
                <a:srgbClr val="000000"/>
              </a:solidFill>
              <a:latin typeface="맑은 고딕"/>
            </a:endParaRPr>
          </a:p>
        </p:txBody>
      </p:sp>
      <p:sp>
        <p:nvSpPr>
          <p:cNvPr id="142" name="Line 6"/>
          <p:cNvSpPr/>
          <p:nvPr/>
        </p:nvSpPr>
        <p:spPr>
          <a:xfrm>
            <a:off x="364320" y="1717649"/>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8" name="Line 6"/>
          <p:cNvSpPr/>
          <p:nvPr/>
        </p:nvSpPr>
        <p:spPr>
          <a:xfrm>
            <a:off x="364320" y="1988582"/>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9" name="Line 6"/>
          <p:cNvSpPr/>
          <p:nvPr/>
        </p:nvSpPr>
        <p:spPr>
          <a:xfrm>
            <a:off x="364320" y="2276449"/>
            <a:ext cx="7704000" cy="0"/>
          </a:xfrm>
          <a:prstGeom prst="line">
            <a:avLst/>
          </a:prstGeom>
          <a:ln w="3175">
            <a:solidFill>
              <a:schemeClr val="tx1">
                <a:lumMod val="75000"/>
                <a:lumOff val="25000"/>
              </a:schemeClr>
            </a:solidFill>
            <a:round/>
          </a:ln>
        </p:spPr>
        <p:style>
          <a:lnRef idx="1">
            <a:schemeClr val="accent1"/>
          </a:lnRef>
          <a:fillRef idx="0">
            <a:schemeClr val="accent1"/>
          </a:fillRef>
          <a:effectRef idx="0">
            <a:schemeClr val="accent1"/>
          </a:effectRef>
          <a:fontRef idx="minor"/>
        </p:style>
      </p:sp>
    </p:spTree>
    <p:extLst>
      <p:ext uri="{BB962C8B-B14F-4D97-AF65-F5344CB8AC3E}">
        <p14:creationId xmlns:p14="http://schemas.microsoft.com/office/powerpoint/2010/main" val="7196618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3"/>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539688" y="2094380"/>
            <a:ext cx="6172200" cy="4629150"/>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10.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(2)</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30</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아래처럼 명령어를 입력한다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364680" y="1546412"/>
            <a:ext cx="8406000" cy="255494"/>
          </a:xfrm>
          <a:prstGeom prst="rect">
            <a:avLst/>
          </a:prstGeom>
          <a:solidFill>
            <a:schemeClr val="accent1">
              <a:lumMod val="40000"/>
              <a:lumOff val="60000"/>
            </a:schemeClr>
          </a:solidFill>
          <a:ln w="19050"/>
        </p:spPr>
        <p:style>
          <a:lnRef idx="2">
            <a:schemeClr val="accent1"/>
          </a:lnRef>
          <a:fillRef idx="1">
            <a:schemeClr val="lt1"/>
          </a:fillRef>
          <a:effectRef idx="0">
            <a:schemeClr val="accent1"/>
          </a:effectRef>
          <a:fontRef idx="minor">
            <a:schemeClr val="dk1"/>
          </a:fontRef>
        </p:style>
        <p:txBody>
          <a:bodyPr rtlCol="0" anchor="ctr"/>
          <a:lstStyle/>
          <a:p>
            <a:r>
              <a:rPr lang="ko-KR" altLang="en-US" sz="1050" b="1" dirty="0" smtClean="0">
                <a:latin typeface="나눔고딕" panose="020D0604000000000000" pitchFamily="50" charset="-127"/>
                <a:ea typeface="나눔고딕" panose="020D0604000000000000" pitchFamily="50" charset="-127"/>
              </a:rPr>
              <a:t>최신 그래픽카드 드라이버를 찾는 방법이다</a:t>
            </a:r>
            <a:r>
              <a:rPr lang="en-US" altLang="ko-KR" sz="1050" b="1" dirty="0" smtClean="0">
                <a:latin typeface="나눔고딕" panose="020D0604000000000000" pitchFamily="50" charset="-127"/>
                <a:ea typeface="나눔고딕" panose="020D0604000000000000" pitchFamily="50" charset="-127"/>
              </a:rPr>
              <a:t>.</a:t>
            </a:r>
            <a:endParaRPr lang="ko-KR" altLang="en-US" sz="1050" b="1" dirty="0">
              <a:latin typeface="나눔고딕" panose="020D0604000000000000" pitchFamily="50" charset="-127"/>
              <a:ea typeface="나눔고딕" panose="020D0604000000000000" pitchFamily="50" charset="-127"/>
            </a:endParaRPr>
          </a:p>
        </p:txBody>
      </p:sp>
      <p:sp>
        <p:nvSpPr>
          <p:cNvPr id="9" name="직사각형 8"/>
          <p:cNvSpPr/>
          <p:nvPr/>
        </p:nvSpPr>
        <p:spPr>
          <a:xfrm>
            <a:off x="364680" y="1966633"/>
            <a:ext cx="3655683"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sudo</a:t>
            </a:r>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ubuntu</a:t>
            </a:r>
            <a:r>
              <a:rPr lang="en-US" altLang="ko-KR" sz="1050" dirty="0" smtClean="0">
                <a:latin typeface="나눔고딕" panose="020D0604000000000000" pitchFamily="50" charset="-127"/>
                <a:ea typeface="나눔고딕" panose="020D0604000000000000" pitchFamily="50" charset="-127"/>
              </a:rPr>
              <a:t>-drivers </a:t>
            </a:r>
            <a:r>
              <a:rPr lang="en-US" altLang="ko-KR" sz="1050" dirty="0" err="1" smtClean="0">
                <a:latin typeface="나눔고딕" panose="020D0604000000000000" pitchFamily="50" charset="-127"/>
                <a:ea typeface="나눔고딕" panose="020D0604000000000000" pitchFamily="50" charset="-127"/>
              </a:rPr>
              <a:t>autoinstall</a:t>
            </a:r>
            <a:r>
              <a:rPr lang="en-US" altLang="ko-KR" sz="1050" dirty="0" smtClean="0">
                <a:latin typeface="나눔고딕" panose="020D0604000000000000" pitchFamily="50" charset="-127"/>
                <a:ea typeface="나눔고딕" panose="020D0604000000000000" pitchFamily="50" charset="-127"/>
              </a:rPr>
              <a:t> </a:t>
            </a:r>
            <a:endParaRPr lang="ko-KR" altLang="en-US" sz="1050" dirty="0">
              <a:latin typeface="나눔고딕" panose="020D0604000000000000" pitchFamily="50" charset="-127"/>
              <a:ea typeface="나눔고딕" panose="020D0604000000000000" pitchFamily="50" charset="-127"/>
            </a:endParaRPr>
          </a:p>
        </p:txBody>
      </p:sp>
      <p:sp>
        <p:nvSpPr>
          <p:cNvPr id="10" name="직사각형 9"/>
          <p:cNvSpPr/>
          <p:nvPr/>
        </p:nvSpPr>
        <p:spPr>
          <a:xfrm>
            <a:off x="364679" y="2282639"/>
            <a:ext cx="3655683" cy="255494"/>
          </a:xfrm>
          <a:prstGeom prst="rect">
            <a:avLst/>
          </a:prstGeom>
          <a:solidFill>
            <a:schemeClr val="accent1">
              <a:lumMod val="40000"/>
              <a:lumOff val="60000"/>
            </a:schemeClr>
          </a:solidFill>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a:latin typeface="나눔고딕" panose="020D0604000000000000" pitchFamily="50" charset="-127"/>
                <a:ea typeface="나눔고딕" panose="020D0604000000000000" pitchFamily="50" charset="-127"/>
              </a:rPr>
              <a:t>(</a:t>
            </a:r>
            <a:r>
              <a:rPr lang="ko-KR" altLang="en-US" sz="1050" dirty="0">
                <a:latin typeface="나눔고딕" panose="020D0604000000000000" pitchFamily="50" charset="-127"/>
                <a:ea typeface="나눔고딕" panose="020D0604000000000000" pitchFamily="50" charset="-127"/>
              </a:rPr>
              <a:t>자동 설치에 </a:t>
            </a:r>
            <a:r>
              <a:rPr lang="ko-KR" altLang="en-US" sz="1050" dirty="0" smtClean="0">
                <a:latin typeface="나눔고딕" panose="020D0604000000000000" pitchFamily="50" charset="-127"/>
                <a:ea typeface="나눔고딕" panose="020D0604000000000000" pitchFamily="50" charset="-127"/>
              </a:rPr>
              <a:t>대해서</a:t>
            </a:r>
            <a:r>
              <a:rPr lang="en-US" altLang="ko-KR" sz="1050" dirty="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장담은 못 함</a:t>
            </a:r>
            <a:r>
              <a:rPr lang="en-US" altLang="ko-KR" sz="1050" dirty="0" smtClean="0">
                <a:latin typeface="나눔고딕" panose="020D0604000000000000" pitchFamily="50" charset="-127"/>
                <a:ea typeface="나눔고딕" panose="020D0604000000000000" pitchFamily="50" charset="-127"/>
              </a:rPr>
              <a:t>.)</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2871754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4"/>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364680" y="1738031"/>
            <a:ext cx="6118413" cy="4588810"/>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10.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(2)</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31</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오류가 나오는 것으로 보인다</a:t>
            </a:r>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알게 된 사실은 현재 </a:t>
            </a:r>
            <a:r>
              <a:rPr lang="en-US" altLang="ko-KR" sz="1050" dirty="0" smtClean="0">
                <a:latin typeface="나눔고딕" panose="020D0604000000000000" pitchFamily="50" charset="-127"/>
                <a:ea typeface="나눔고딕" panose="020D0604000000000000" pitchFamily="50" charset="-127"/>
              </a:rPr>
              <a:t>460</a:t>
            </a:r>
            <a:r>
              <a:rPr lang="ko-KR" altLang="en-US" sz="1050" dirty="0" smtClean="0">
                <a:latin typeface="나눔고딕" panose="020D0604000000000000" pitchFamily="50" charset="-127"/>
                <a:ea typeface="나눔고딕" panose="020D0604000000000000" pitchFamily="50" charset="-127"/>
              </a:rPr>
              <a:t>버전이 최신버전이라는 것을 알 수 있게 되었다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cxnSp>
        <p:nvCxnSpPr>
          <p:cNvPr id="9" name="직선 연결선 8"/>
          <p:cNvCxnSpPr/>
          <p:nvPr/>
        </p:nvCxnSpPr>
        <p:spPr>
          <a:xfrm>
            <a:off x="4134178" y="3200400"/>
            <a:ext cx="309282"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0" name="직선 연결선 9"/>
          <p:cNvCxnSpPr/>
          <p:nvPr/>
        </p:nvCxnSpPr>
        <p:spPr>
          <a:xfrm>
            <a:off x="4134178" y="3617259"/>
            <a:ext cx="309282"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74455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2"/>
          <p:cNvSpPr/>
          <p:nvPr/>
        </p:nvSpPr>
        <p:spPr>
          <a:xfrm>
            <a:off x="490818" y="3006466"/>
            <a:ext cx="6750424" cy="369332"/>
          </a:xfrm>
          <a:prstGeom prst="rect">
            <a:avLst/>
          </a:prstGeom>
        </p:spPr>
        <p:txBody>
          <a:bodyPr wrap="square">
            <a:spAutoFit/>
          </a:bodyPr>
          <a:lstStyle/>
          <a:p>
            <a:r>
              <a:rPr lang="ko-KR" altLang="en-US" b="1" dirty="0">
                <a:latin typeface="나눔고딕" panose="020D0604000000000000" pitchFamily="50" charset="-127"/>
                <a:ea typeface="나눔고딕" panose="020D0604000000000000" pitchFamily="50" charset="-127"/>
              </a:rPr>
              <a:t>드라이버 설치 방법은 </a:t>
            </a:r>
            <a:r>
              <a:rPr lang="en-US" altLang="ko-KR" b="1" dirty="0">
                <a:latin typeface="나눔고딕" panose="020D0604000000000000" pitchFamily="50" charset="-127"/>
                <a:ea typeface="나눔고딕" panose="020D0604000000000000" pitchFamily="50" charset="-127"/>
              </a:rPr>
              <a:t>2</a:t>
            </a:r>
            <a:r>
              <a:rPr lang="ko-KR" altLang="en-US" b="1" dirty="0" smtClean="0">
                <a:latin typeface="나눔고딕" panose="020D0604000000000000" pitchFamily="50" charset="-127"/>
                <a:ea typeface="나눔고딕" panose="020D0604000000000000" pitchFamily="50" charset="-127"/>
              </a:rPr>
              <a:t>가지이다</a:t>
            </a:r>
            <a:r>
              <a:rPr lang="en-US" altLang="ko-KR" b="1" dirty="0" smtClean="0">
                <a:latin typeface="나눔고딕" panose="020D0604000000000000" pitchFamily="50" charset="-127"/>
                <a:ea typeface="나눔고딕" panose="020D0604000000000000" pitchFamily="50" charset="-127"/>
              </a:rPr>
              <a:t>. </a:t>
            </a:r>
            <a:r>
              <a:rPr lang="ko-KR" altLang="en-US" b="1" dirty="0">
                <a:latin typeface="나눔고딕" panose="020D0604000000000000" pitchFamily="50" charset="-127"/>
                <a:ea typeface="나눔고딕" panose="020D0604000000000000" pitchFamily="50" charset="-127"/>
              </a:rPr>
              <a:t>자동과 </a:t>
            </a:r>
            <a:r>
              <a:rPr lang="ko-KR" altLang="en-US" b="1" dirty="0" smtClean="0">
                <a:latin typeface="나눔고딕" panose="020D0604000000000000" pitchFamily="50" charset="-127"/>
                <a:ea typeface="나눔고딕" panose="020D0604000000000000" pitchFamily="50" charset="-127"/>
              </a:rPr>
              <a:t>수동이 있다</a:t>
            </a:r>
            <a:r>
              <a:rPr lang="en-US" altLang="ko-KR" b="1" dirty="0" smtClean="0">
                <a:latin typeface="나눔고딕" panose="020D0604000000000000" pitchFamily="50" charset="-127"/>
                <a:ea typeface="나눔고딕" panose="020D0604000000000000" pitchFamily="50" charset="-127"/>
              </a:rPr>
              <a:t>.</a:t>
            </a:r>
            <a:endParaRPr lang="en-US" altLang="ko-KR" b="1" dirty="0">
              <a:latin typeface="나눔고딕" panose="020D0604000000000000" pitchFamily="50" charset="-127"/>
              <a:ea typeface="나눔고딕" panose="020D0604000000000000" pitchFamily="50" charset="-127"/>
            </a:endParaRPr>
          </a:p>
        </p:txBody>
      </p:sp>
      <p:sp>
        <p:nvSpPr>
          <p:cNvPr id="4" name="직사각형 3"/>
          <p:cNvSpPr/>
          <p:nvPr/>
        </p:nvSpPr>
        <p:spPr>
          <a:xfrm>
            <a:off x="490818" y="3516191"/>
            <a:ext cx="3442447" cy="430887"/>
          </a:xfrm>
          <a:prstGeom prst="rect">
            <a:avLst/>
          </a:prstGeom>
          <a:ln w="9525">
            <a:solidFill>
              <a:schemeClr val="bg1">
                <a:lumMod val="65000"/>
              </a:schemeClr>
            </a:solidFill>
          </a:ln>
        </p:spPr>
        <p:txBody>
          <a:bodyPr wrap="square">
            <a:spAutoFit/>
          </a:bodyPr>
          <a:lstStyle/>
          <a:p>
            <a:r>
              <a:rPr lang="en-US" altLang="ko-KR" sz="1100" dirty="0" smtClean="0">
                <a:latin typeface="나눔고딕" panose="020D0604000000000000" pitchFamily="50" charset="-127"/>
                <a:ea typeface="나눔고딕" panose="020D0604000000000000" pitchFamily="50" charset="-127"/>
              </a:rPr>
              <a:t>1</a:t>
            </a:r>
            <a:r>
              <a:rPr lang="en-US" altLang="ko-KR" sz="1100" dirty="0">
                <a:latin typeface="나눔고딕" panose="020D0604000000000000" pitchFamily="50" charset="-127"/>
                <a:ea typeface="나눔고딕" panose="020D0604000000000000" pitchFamily="50" charset="-127"/>
              </a:rPr>
              <a:t>. </a:t>
            </a:r>
            <a:r>
              <a:rPr lang="ko-KR" altLang="en-US" sz="1100" dirty="0">
                <a:latin typeface="나눔고딕" panose="020D0604000000000000" pitchFamily="50" charset="-127"/>
                <a:ea typeface="나눔고딕" panose="020D0604000000000000" pitchFamily="50" charset="-127"/>
              </a:rPr>
              <a:t>권장드라이버 자동으로 설치</a:t>
            </a:r>
          </a:p>
          <a:p>
            <a:r>
              <a:rPr lang="en-US" altLang="ko-KR" sz="1100" dirty="0" err="1">
                <a:latin typeface="나눔고딕" panose="020D0604000000000000" pitchFamily="50" charset="-127"/>
                <a:ea typeface="나눔고딕" panose="020D0604000000000000" pitchFamily="50" charset="-127"/>
              </a:rPr>
              <a:t>sudo</a:t>
            </a:r>
            <a:r>
              <a:rPr lang="en-US" altLang="ko-KR" sz="1100" dirty="0">
                <a:latin typeface="나눔고딕" panose="020D0604000000000000" pitchFamily="50" charset="-127"/>
                <a:ea typeface="나눔고딕" panose="020D0604000000000000" pitchFamily="50" charset="-127"/>
              </a:rPr>
              <a:t> </a:t>
            </a:r>
            <a:r>
              <a:rPr lang="en-US" altLang="ko-KR" sz="1100" dirty="0" err="1">
                <a:latin typeface="나눔고딕" panose="020D0604000000000000" pitchFamily="50" charset="-127"/>
                <a:ea typeface="나눔고딕" panose="020D0604000000000000" pitchFamily="50" charset="-127"/>
              </a:rPr>
              <a:t>ubuntu</a:t>
            </a:r>
            <a:r>
              <a:rPr lang="en-US" altLang="ko-KR" sz="1100" dirty="0">
                <a:latin typeface="나눔고딕" panose="020D0604000000000000" pitchFamily="50" charset="-127"/>
                <a:ea typeface="나눔고딕" panose="020D0604000000000000" pitchFamily="50" charset="-127"/>
              </a:rPr>
              <a:t>-drivers </a:t>
            </a:r>
            <a:r>
              <a:rPr lang="en-US" altLang="ko-KR" sz="1100" dirty="0" err="1" smtClean="0">
                <a:latin typeface="나눔고딕" panose="020D0604000000000000" pitchFamily="50" charset="-127"/>
                <a:ea typeface="나눔고딕" panose="020D0604000000000000" pitchFamily="50" charset="-127"/>
              </a:rPr>
              <a:t>autoinstall</a:t>
            </a:r>
            <a:endParaRPr lang="en-US" altLang="ko-KR" sz="1100" dirty="0">
              <a:latin typeface="나눔고딕" panose="020D0604000000000000" pitchFamily="50" charset="-127"/>
              <a:ea typeface="나눔고딕" panose="020D0604000000000000" pitchFamily="50" charset="-127"/>
            </a:endParaRPr>
          </a:p>
        </p:txBody>
      </p:sp>
      <p:sp>
        <p:nvSpPr>
          <p:cNvPr id="5" name="직사각형 4"/>
          <p:cNvSpPr/>
          <p:nvPr/>
        </p:nvSpPr>
        <p:spPr>
          <a:xfrm>
            <a:off x="490818" y="4014233"/>
            <a:ext cx="3442447" cy="430887"/>
          </a:xfrm>
          <a:prstGeom prst="rect">
            <a:avLst/>
          </a:prstGeom>
          <a:ln w="9525">
            <a:solidFill>
              <a:schemeClr val="bg1">
                <a:lumMod val="65000"/>
              </a:schemeClr>
            </a:solidFill>
          </a:ln>
        </p:spPr>
        <p:txBody>
          <a:bodyPr wrap="square">
            <a:spAutoFit/>
          </a:bodyPr>
          <a:lstStyle/>
          <a:p>
            <a:r>
              <a:rPr lang="en-US" altLang="ko-KR" sz="1100" dirty="0" smtClean="0">
                <a:latin typeface="나눔고딕" panose="020D0604000000000000" pitchFamily="50" charset="-127"/>
                <a:ea typeface="나눔고딕" panose="020D0604000000000000" pitchFamily="50" charset="-127"/>
              </a:rPr>
              <a:t>2</a:t>
            </a:r>
            <a:r>
              <a:rPr lang="en-US" altLang="ko-KR" sz="1100" dirty="0">
                <a:latin typeface="나눔고딕" panose="020D0604000000000000" pitchFamily="50" charset="-127"/>
                <a:ea typeface="나눔고딕" panose="020D0604000000000000" pitchFamily="50" charset="-127"/>
              </a:rPr>
              <a:t>. </a:t>
            </a:r>
            <a:r>
              <a:rPr lang="ko-KR" altLang="en-US" sz="1100" dirty="0">
                <a:latin typeface="나눔고딕" panose="020D0604000000000000" pitchFamily="50" charset="-127"/>
                <a:ea typeface="나눔고딕" panose="020D0604000000000000" pitchFamily="50" charset="-127"/>
              </a:rPr>
              <a:t>원하는 버전 수동으로 설치</a:t>
            </a:r>
          </a:p>
          <a:p>
            <a:r>
              <a:rPr lang="en-US" altLang="ko-KR" sz="1100" dirty="0" err="1">
                <a:latin typeface="나눔고딕" panose="020D0604000000000000" pitchFamily="50" charset="-127"/>
                <a:ea typeface="나눔고딕" panose="020D0604000000000000" pitchFamily="50" charset="-127"/>
              </a:rPr>
              <a:t>sudo</a:t>
            </a:r>
            <a:r>
              <a:rPr lang="en-US" altLang="ko-KR" sz="1100" dirty="0">
                <a:latin typeface="나눔고딕" panose="020D0604000000000000" pitchFamily="50" charset="-127"/>
                <a:ea typeface="나눔고딕" panose="020D0604000000000000" pitchFamily="50" charset="-127"/>
              </a:rPr>
              <a:t> apt install </a:t>
            </a:r>
            <a:r>
              <a:rPr lang="en-US" altLang="ko-KR" sz="1100" dirty="0" smtClean="0">
                <a:latin typeface="나눔고딕" panose="020D0604000000000000" pitchFamily="50" charset="-127"/>
                <a:ea typeface="나눔고딕" panose="020D0604000000000000" pitchFamily="50" charset="-127"/>
              </a:rPr>
              <a:t>nvidia-driver-450</a:t>
            </a:r>
            <a:endParaRPr lang="ko-KR" altLang="en-US" sz="1100" dirty="0">
              <a:latin typeface="나눔고딕" panose="020D0604000000000000" pitchFamily="50" charset="-127"/>
              <a:ea typeface="나눔고딕" panose="020D0604000000000000" pitchFamily="50" charset="-127"/>
            </a:endParaRPr>
          </a:p>
        </p:txBody>
      </p:sp>
      <p:sp>
        <p:nvSpPr>
          <p:cNvPr id="7" name="직사각형 6"/>
          <p:cNvSpPr/>
          <p:nvPr/>
        </p:nvSpPr>
        <p:spPr>
          <a:xfrm>
            <a:off x="490818" y="4875146"/>
            <a:ext cx="8263216" cy="600164"/>
          </a:xfrm>
          <a:prstGeom prst="rect">
            <a:avLst/>
          </a:prstGeom>
          <a:ln w="9525">
            <a:solidFill>
              <a:schemeClr val="bg1">
                <a:lumMod val="65000"/>
              </a:schemeClr>
            </a:solidFill>
          </a:ln>
        </p:spPr>
        <p:txBody>
          <a:bodyPr wrap="square">
            <a:spAutoFit/>
          </a:bodyPr>
          <a:lstStyle/>
          <a:p>
            <a:r>
              <a:rPr lang="ko-KR" altLang="en-US" sz="1100" dirty="0" smtClean="0">
                <a:latin typeface="나눔고딕" panose="020D0604000000000000" pitchFamily="50" charset="-127"/>
                <a:ea typeface="나눔고딕" panose="020D0604000000000000" pitchFamily="50" charset="-127"/>
              </a:rPr>
              <a:t>그리고 </a:t>
            </a:r>
            <a:r>
              <a:rPr lang="ko-KR" altLang="en-US" sz="1100" dirty="0">
                <a:latin typeface="나눔고딕" panose="020D0604000000000000" pitchFamily="50" charset="-127"/>
                <a:ea typeface="나눔고딕" panose="020D0604000000000000" pitchFamily="50" charset="-127"/>
              </a:rPr>
              <a:t>터미널에 아래 명령어를 입력 후 </a:t>
            </a:r>
            <a:r>
              <a:rPr lang="ko-KR" altLang="en-US" sz="1100" dirty="0" err="1">
                <a:latin typeface="나눔고딕" panose="020D0604000000000000" pitchFamily="50" charset="-127"/>
                <a:ea typeface="나눔고딕" panose="020D0604000000000000" pitchFamily="50" charset="-127"/>
              </a:rPr>
              <a:t>엔터를</a:t>
            </a:r>
            <a:r>
              <a:rPr lang="ko-KR" altLang="en-US" sz="1100" dirty="0">
                <a:latin typeface="나눔고딕" panose="020D0604000000000000" pitchFamily="50" charset="-127"/>
                <a:ea typeface="나눔고딕" panose="020D0604000000000000" pitchFamily="50" charset="-127"/>
              </a:rPr>
              <a:t> 눌러 </a:t>
            </a:r>
            <a:r>
              <a:rPr lang="ko-KR" altLang="en-US" sz="1100" dirty="0" err="1">
                <a:latin typeface="나눔고딕" panose="020D0604000000000000" pitchFamily="50" charset="-127"/>
                <a:ea typeface="나눔고딕" panose="020D0604000000000000" pitchFamily="50" charset="-127"/>
              </a:rPr>
              <a:t>재부팅한다</a:t>
            </a:r>
            <a:r>
              <a:rPr lang="en-US" altLang="ko-KR" sz="1100" dirty="0">
                <a:latin typeface="나눔고딕" panose="020D0604000000000000" pitchFamily="50" charset="-127"/>
                <a:ea typeface="나눔고딕" panose="020D0604000000000000" pitchFamily="50" charset="-127"/>
              </a:rPr>
              <a:t>.</a:t>
            </a:r>
          </a:p>
          <a:p>
            <a:r>
              <a:rPr lang="en-US" altLang="ko-KR" sz="1100" dirty="0" err="1">
                <a:latin typeface="나눔고딕" panose="020D0604000000000000" pitchFamily="50" charset="-127"/>
                <a:ea typeface="나눔고딕" panose="020D0604000000000000" pitchFamily="50" charset="-127"/>
              </a:rPr>
              <a:t>sudo</a:t>
            </a:r>
            <a:r>
              <a:rPr lang="en-US" altLang="ko-KR" sz="1100" dirty="0">
                <a:latin typeface="나눔고딕" panose="020D0604000000000000" pitchFamily="50" charset="-127"/>
                <a:ea typeface="나눔고딕" panose="020D0604000000000000" pitchFamily="50" charset="-127"/>
              </a:rPr>
              <a:t> reboot</a:t>
            </a:r>
          </a:p>
          <a:p>
            <a:r>
              <a:rPr lang="ko-KR" altLang="en-US" sz="1100" dirty="0">
                <a:latin typeface="나눔고딕" panose="020D0604000000000000" pitchFamily="50" charset="-127"/>
                <a:ea typeface="나눔고딕" panose="020D0604000000000000" pitchFamily="50" charset="-127"/>
              </a:rPr>
              <a:t>또는 상단 메뉴에서 </a:t>
            </a:r>
            <a:r>
              <a:rPr lang="en-US" altLang="ko-KR" sz="1100" dirty="0">
                <a:latin typeface="나눔고딕" panose="020D0604000000000000" pitchFamily="50" charset="-127"/>
                <a:ea typeface="나눔고딕" panose="020D0604000000000000" pitchFamily="50" charset="-127"/>
              </a:rPr>
              <a:t>Power-off / Log Out -&gt; Restart</a:t>
            </a:r>
            <a:r>
              <a:rPr lang="ko-KR" altLang="en-US" sz="1100" dirty="0">
                <a:latin typeface="나눔고딕" panose="020D0604000000000000" pitchFamily="50" charset="-127"/>
                <a:ea typeface="나눔고딕" panose="020D0604000000000000" pitchFamily="50" charset="-127"/>
              </a:rPr>
              <a:t>를 눌러준다</a:t>
            </a:r>
            <a:r>
              <a:rPr lang="en-US" altLang="ko-KR" sz="1100" dirty="0">
                <a:latin typeface="나눔고딕" panose="020D0604000000000000" pitchFamily="50" charset="-127"/>
                <a:ea typeface="나눔고딕" panose="020D0604000000000000" pitchFamily="50" charset="-127"/>
              </a:rPr>
              <a:t>.</a:t>
            </a:r>
            <a:endParaRPr lang="ko-KR" altLang="en-US" sz="1100" dirty="0">
              <a:latin typeface="나눔고딕" panose="020D0604000000000000" pitchFamily="50" charset="-127"/>
              <a:ea typeface="나눔고딕" panose="020D0604000000000000" pitchFamily="50" charset="-127"/>
            </a:endParaRPr>
          </a:p>
        </p:txBody>
      </p:sp>
      <p:sp>
        <p:nvSpPr>
          <p:cNvPr id="8" name="직사각형 7"/>
          <p:cNvSpPr/>
          <p:nvPr/>
        </p:nvSpPr>
        <p:spPr>
          <a:xfrm>
            <a:off x="4020669" y="3613306"/>
            <a:ext cx="4733365" cy="27699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ko-KR" altLang="en-US" sz="1200" b="1" dirty="0" smtClean="0">
                <a:latin typeface="나눔고딕" panose="020D0604000000000000" pitchFamily="50" charset="-127"/>
                <a:ea typeface="나눔고딕" panose="020D0604000000000000" pitchFamily="50" charset="-127"/>
              </a:rPr>
              <a:t>완벽하게 자동으로 설치되지 않음</a:t>
            </a:r>
            <a:r>
              <a:rPr lang="en-US" altLang="ko-KR" sz="1200" b="1" dirty="0" smtClean="0">
                <a:latin typeface="나눔고딕" panose="020D0604000000000000" pitchFamily="50" charset="-127"/>
                <a:ea typeface="나눔고딕" panose="020D0604000000000000" pitchFamily="50" charset="-127"/>
              </a:rPr>
              <a:t>.</a:t>
            </a:r>
            <a:endParaRPr lang="en-US" altLang="ko-KR" sz="1200" b="1" dirty="0">
              <a:latin typeface="나눔고딕" panose="020D0604000000000000" pitchFamily="50" charset="-127"/>
              <a:ea typeface="나눔고딕" panose="020D0604000000000000" pitchFamily="50" charset="-127"/>
            </a:endParaRPr>
          </a:p>
        </p:txBody>
      </p:sp>
      <p:sp>
        <p:nvSpPr>
          <p:cNvPr id="9" name="아래쪽 화살표 8"/>
          <p:cNvSpPr/>
          <p:nvPr/>
        </p:nvSpPr>
        <p:spPr>
          <a:xfrm>
            <a:off x="1660712" y="4519083"/>
            <a:ext cx="6225988" cy="282103"/>
          </a:xfrm>
          <a:prstGeom prst="downArrow">
            <a:avLst/>
          </a:prstGeom>
          <a:solidFill>
            <a:schemeClr val="accent1">
              <a:lumMod val="40000"/>
              <a:lumOff val="60000"/>
            </a:schemeClr>
          </a:solid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11"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12"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10. [</a:t>
            </a:r>
            <a:r>
              <a:rPr lang="ko-KR" altLang="en-US" b="1" spc="-151" dirty="0" smtClean="0">
                <a:solidFill>
                  <a:srgbClr val="1C314E"/>
                </a:solidFill>
                <a:latin typeface="나눔고딕"/>
                <a:ea typeface="나눔고딕"/>
              </a:rPr>
              <a:t>그래픽카드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Nvidia</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그래픽카드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패키지 설치하기 </a:t>
            </a:r>
            <a:r>
              <a:rPr lang="en-US" altLang="ko-KR" b="1" spc="-151" dirty="0" smtClean="0">
                <a:solidFill>
                  <a:srgbClr val="1C314E"/>
                </a:solidFill>
                <a:latin typeface="나눔고딕"/>
                <a:ea typeface="나눔고딕"/>
              </a:rPr>
              <a:t>(2)</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13"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32</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14"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정리를 해보면</a:t>
            </a:r>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그래픽카드 드라이버의 설치 방법은 크게 </a:t>
            </a:r>
            <a:r>
              <a:rPr lang="en-US" altLang="ko-KR" sz="1050" dirty="0" smtClean="0">
                <a:latin typeface="나눔고딕" panose="020D0604000000000000" pitchFamily="50" charset="-127"/>
                <a:ea typeface="나눔고딕" panose="020D0604000000000000" pitchFamily="50" charset="-127"/>
              </a:rPr>
              <a:t>2</a:t>
            </a:r>
            <a:r>
              <a:rPr lang="ko-KR" altLang="en-US" sz="1050" dirty="0" smtClean="0">
                <a:latin typeface="나눔고딕" panose="020D0604000000000000" pitchFamily="50" charset="-127"/>
                <a:ea typeface="나눔고딕" panose="020D0604000000000000" pitchFamily="50" charset="-127"/>
              </a:rPr>
              <a:t>가지로 구성되는 것을 알 수 있었다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16" name="직사각형 15"/>
          <p:cNvSpPr/>
          <p:nvPr/>
        </p:nvSpPr>
        <p:spPr>
          <a:xfrm>
            <a:off x="490818" y="2642346"/>
            <a:ext cx="4282888"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add-apt-</a:t>
            </a:r>
            <a:r>
              <a:rPr lang="en-US" altLang="ko-KR" sz="1050" dirty="0" err="1" smtClean="0">
                <a:latin typeface="나눔고딕" panose="020D0604000000000000" pitchFamily="50" charset="-127"/>
                <a:ea typeface="나눔고딕" panose="020D0604000000000000" pitchFamily="50" charset="-127"/>
              </a:rPr>
              <a:t>repostory</a:t>
            </a:r>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ppa:graphics-drivers</a:t>
            </a:r>
            <a:r>
              <a:rPr lang="en-US" altLang="ko-KR" sz="1050" dirty="0" smtClean="0">
                <a:latin typeface="나눔고딕" panose="020D0604000000000000" pitchFamily="50" charset="-127"/>
                <a:ea typeface="나눔고딕" panose="020D0604000000000000" pitchFamily="50" charset="-127"/>
              </a:rPr>
              <a:t>/</a:t>
            </a:r>
            <a:r>
              <a:rPr lang="en-US" altLang="ko-KR" sz="1050" dirty="0" err="1" smtClean="0">
                <a:latin typeface="나눔고딕" panose="020D0604000000000000" pitchFamily="50" charset="-127"/>
                <a:ea typeface="나눔고딕" panose="020D0604000000000000" pitchFamily="50" charset="-127"/>
              </a:rPr>
              <a:t>ppa</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1743694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5"/>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517558" y="1579189"/>
            <a:ext cx="8100244" cy="4556387"/>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11. [</a:t>
            </a:r>
            <a:r>
              <a:rPr lang="ko-KR" altLang="en-US" b="1" spc="-151" dirty="0" smtClean="0">
                <a:solidFill>
                  <a:srgbClr val="1C314E"/>
                </a:solidFill>
                <a:latin typeface="나눔고딕"/>
                <a:ea typeface="나눔고딕"/>
              </a:rPr>
              <a:t>키보드</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en-US" altLang="ko-KR" b="1" spc="-151" dirty="0" err="1" smtClean="0">
                <a:solidFill>
                  <a:srgbClr val="1C314E"/>
                </a:solidFill>
                <a:latin typeface="나눔고딕"/>
                <a:ea typeface="나눔고딕"/>
              </a:rPr>
              <a:t>fcitx</a:t>
            </a:r>
            <a:r>
              <a:rPr lang="en-US" altLang="ko-KR" b="1" spc="-151" dirty="0" smtClean="0">
                <a:solidFill>
                  <a:srgbClr val="1C314E"/>
                </a:solidFill>
                <a:latin typeface="나눔고딕"/>
                <a:ea typeface="나눔고딕"/>
              </a:rPr>
              <a:t>, </a:t>
            </a:r>
            <a:r>
              <a:rPr lang="en-US" altLang="ko-KR" b="1" spc="-151" dirty="0" err="1" smtClean="0">
                <a:solidFill>
                  <a:srgbClr val="1C314E"/>
                </a:solidFill>
                <a:latin typeface="나눔고딕"/>
                <a:ea typeface="나눔고딕"/>
              </a:rPr>
              <a:t>fcitx-hangul</a:t>
            </a:r>
            <a:r>
              <a:rPr lang="en-US" altLang="ko-KR" b="1" spc="-151" dirty="0" smtClean="0">
                <a:solidFill>
                  <a:srgbClr val="1C314E"/>
                </a:solidFill>
                <a:latin typeface="나눔고딕"/>
                <a:ea typeface="나눔고딕"/>
              </a:rPr>
              <a:t>, </a:t>
            </a:r>
            <a:r>
              <a:rPr lang="en-US" altLang="ko-KR" b="1" spc="-151" dirty="0" err="1" smtClean="0">
                <a:solidFill>
                  <a:srgbClr val="1C314E"/>
                </a:solidFill>
                <a:latin typeface="나눔고딕"/>
                <a:ea typeface="나눔고딕"/>
              </a:rPr>
              <a:t>fcitx-config-gtk</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설치</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33</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키보드에 필요한 프로그램을 설치하는 것이다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직사각형 7"/>
          <p:cNvSpPr/>
          <p:nvPr/>
        </p:nvSpPr>
        <p:spPr>
          <a:xfrm>
            <a:off x="517558" y="3927979"/>
            <a:ext cx="3655683"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sudo</a:t>
            </a:r>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i</a:t>
            </a:r>
            <a:endParaRPr lang="ko-KR" altLang="en-US" sz="1050" dirty="0">
              <a:latin typeface="나눔고딕" panose="020D0604000000000000" pitchFamily="50" charset="-127"/>
              <a:ea typeface="나눔고딕" panose="020D0604000000000000" pitchFamily="50" charset="-127"/>
            </a:endParaRPr>
          </a:p>
        </p:txBody>
      </p:sp>
      <p:sp>
        <p:nvSpPr>
          <p:cNvPr id="9" name="직사각형 8"/>
          <p:cNvSpPr/>
          <p:nvPr/>
        </p:nvSpPr>
        <p:spPr>
          <a:xfrm>
            <a:off x="517558" y="4358285"/>
            <a:ext cx="3655683"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apt-get install –y </a:t>
            </a:r>
            <a:r>
              <a:rPr lang="en-US" altLang="ko-KR" sz="1050" dirty="0" err="1" smtClean="0">
                <a:latin typeface="나눔고딕" panose="020D0604000000000000" pitchFamily="50" charset="-127"/>
                <a:ea typeface="나눔고딕" panose="020D0604000000000000" pitchFamily="50" charset="-127"/>
              </a:rPr>
              <a:t>fcitx</a:t>
            </a:r>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fcitx-hangul</a:t>
            </a:r>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fcitx-config-gtk</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1644525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6"/>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364680" y="1565743"/>
            <a:ext cx="8406000" cy="472837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12. [</a:t>
            </a:r>
            <a:r>
              <a:rPr lang="ko-KR" altLang="en-US" b="1" spc="-151" dirty="0" smtClean="0">
                <a:solidFill>
                  <a:srgbClr val="1C314E"/>
                </a:solidFill>
                <a:latin typeface="나눔고딕"/>
                <a:ea typeface="나눔고딕"/>
              </a:rPr>
              <a:t>한글 폰트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에디터</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err="1" smtClean="0">
                <a:solidFill>
                  <a:srgbClr val="1C314E"/>
                </a:solidFill>
                <a:latin typeface="나눔고딕"/>
                <a:ea typeface="나눔고딕"/>
              </a:rPr>
              <a:t>나눔폰트</a:t>
            </a:r>
            <a:r>
              <a:rPr lang="en-US" altLang="ko-KR" b="1" spc="-151" dirty="0" smtClean="0">
                <a:solidFill>
                  <a:srgbClr val="1C314E"/>
                </a:solidFill>
                <a:latin typeface="나눔고딕"/>
                <a:ea typeface="나눔고딕"/>
              </a:rPr>
              <a:t>, </a:t>
            </a:r>
            <a:r>
              <a:rPr lang="en-US" altLang="ko-KR" b="1" spc="-151" dirty="0" err="1" smtClean="0">
                <a:solidFill>
                  <a:srgbClr val="1C314E"/>
                </a:solidFill>
                <a:latin typeface="나눔고딕"/>
                <a:ea typeface="나눔고딕"/>
              </a:rPr>
              <a:t>dConf</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에디터</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환경설정</a:t>
            </a:r>
            <a:r>
              <a:rPr lang="en-US" altLang="ko-KR" b="1" spc="-151" dirty="0" smtClean="0">
                <a:solidFill>
                  <a:srgbClr val="1C314E"/>
                </a:solidFill>
                <a:latin typeface="나눔고딕"/>
                <a:ea typeface="나눔고딕"/>
              </a:rPr>
              <a:t>)</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설치</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34</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err="1" smtClean="0">
                <a:latin typeface="나눔고딕" panose="020D0604000000000000" pitchFamily="50" charset="-127"/>
                <a:ea typeface="나눔고딕" panose="020D0604000000000000" pitchFamily="50" charset="-127"/>
              </a:rPr>
              <a:t>나눔폰트와</a:t>
            </a:r>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dConf</a:t>
            </a:r>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에디터를 설치한다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9" name="직사각형 8"/>
          <p:cNvSpPr/>
          <p:nvPr/>
        </p:nvSpPr>
        <p:spPr>
          <a:xfrm>
            <a:off x="5114997" y="4326591"/>
            <a:ext cx="3655683" cy="255494"/>
          </a:xfrm>
          <a:prstGeom prst="rect">
            <a:avLst/>
          </a:prstGeom>
          <a:ln w="19050"/>
        </p:spPr>
        <p:style>
          <a:lnRef idx="2">
            <a:schemeClr val="accent1"/>
          </a:lnRef>
          <a:fillRef idx="1">
            <a:schemeClr val="lt1"/>
          </a:fillRef>
          <a:effectRef idx="0">
            <a:schemeClr val="accent1"/>
          </a:effectRef>
          <a:fontRef idx="minor">
            <a:schemeClr val="dk1"/>
          </a:fontRef>
        </p:style>
        <p:txBody>
          <a:bodyPr rtlCol="0" anchor="ctr"/>
          <a:lstStyle/>
          <a:p>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sudo</a:t>
            </a:r>
            <a:r>
              <a:rPr lang="en-US" altLang="ko-KR" sz="1050" dirty="0" smtClean="0">
                <a:latin typeface="나눔고딕" panose="020D0604000000000000" pitchFamily="50" charset="-127"/>
                <a:ea typeface="나눔고딕" panose="020D0604000000000000" pitchFamily="50" charset="-127"/>
              </a:rPr>
              <a:t> apt-get install –y fonts-</a:t>
            </a:r>
            <a:r>
              <a:rPr lang="en-US" altLang="ko-KR" sz="1050" dirty="0" err="1" smtClean="0">
                <a:latin typeface="나눔고딕" panose="020D0604000000000000" pitchFamily="50" charset="-127"/>
                <a:ea typeface="나눔고딕" panose="020D0604000000000000" pitchFamily="50" charset="-127"/>
              </a:rPr>
              <a:t>nanum</a:t>
            </a:r>
            <a:r>
              <a:rPr lang="en-US" altLang="ko-KR" sz="1050" dirty="0" smtClean="0">
                <a:latin typeface="나눔고딕" panose="020D0604000000000000" pitchFamily="50" charset="-127"/>
                <a:ea typeface="나눔고딕" panose="020D0604000000000000" pitchFamily="50" charset="-127"/>
              </a:rPr>
              <a:t>* </a:t>
            </a:r>
            <a:r>
              <a:rPr lang="en-US" altLang="ko-KR" sz="1050" dirty="0" err="1" smtClean="0">
                <a:latin typeface="나눔고딕" panose="020D0604000000000000" pitchFamily="50" charset="-127"/>
                <a:ea typeface="나눔고딕" panose="020D0604000000000000" pitchFamily="50" charset="-127"/>
              </a:rPr>
              <a:t>dconf</a:t>
            </a:r>
            <a:r>
              <a:rPr lang="en-US" altLang="ko-KR" sz="1050" dirty="0" smtClean="0">
                <a:latin typeface="나눔고딕" panose="020D0604000000000000" pitchFamily="50" charset="-127"/>
                <a:ea typeface="나눔고딕" panose="020D0604000000000000" pitchFamily="50" charset="-127"/>
              </a:rPr>
              <a:t>-editor</a:t>
            </a:r>
            <a:endParaRPr lang="ko-KR" altLang="en-US" sz="105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20428810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7"/>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685800" y="2043113"/>
            <a:ext cx="7772400" cy="437197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12. [</a:t>
            </a:r>
            <a:r>
              <a:rPr lang="ko-KR" altLang="en-US" b="1" spc="-151" dirty="0" smtClean="0">
                <a:solidFill>
                  <a:srgbClr val="1C314E"/>
                </a:solidFill>
                <a:latin typeface="나눔고딕"/>
                <a:ea typeface="나눔고딕"/>
              </a:rPr>
              <a:t>한글 폰트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에디터</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err="1" smtClean="0">
                <a:solidFill>
                  <a:srgbClr val="1C314E"/>
                </a:solidFill>
                <a:latin typeface="나눔고딕"/>
                <a:ea typeface="나눔고딕"/>
              </a:rPr>
              <a:t>나눔폰트</a:t>
            </a:r>
            <a:r>
              <a:rPr lang="en-US" altLang="ko-KR" b="1" spc="-151" dirty="0" smtClean="0">
                <a:solidFill>
                  <a:srgbClr val="1C314E"/>
                </a:solidFill>
                <a:latin typeface="나눔고딕"/>
                <a:ea typeface="나눔고딕"/>
              </a:rPr>
              <a:t>, </a:t>
            </a:r>
            <a:r>
              <a:rPr lang="en-US" altLang="ko-KR" b="1" spc="-151" dirty="0" err="1" smtClean="0">
                <a:solidFill>
                  <a:srgbClr val="1C314E"/>
                </a:solidFill>
                <a:latin typeface="나눔고딕"/>
                <a:ea typeface="나눔고딕"/>
              </a:rPr>
              <a:t>dConf</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에디터</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환경설정</a:t>
            </a:r>
            <a:r>
              <a:rPr lang="en-US" altLang="ko-KR" b="1" spc="-151" dirty="0" smtClean="0">
                <a:solidFill>
                  <a:srgbClr val="1C314E"/>
                </a:solidFill>
                <a:latin typeface="나눔고딕"/>
                <a:ea typeface="나눔고딕"/>
              </a:rPr>
              <a:t>)</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설치</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35</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설치가 완료된 모습이다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9118563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8"/>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456629" y="1854654"/>
            <a:ext cx="8404411" cy="4727481"/>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13. [</a:t>
            </a:r>
            <a:r>
              <a:rPr lang="ko-KR" altLang="en-US" b="1" spc="-151" dirty="0" smtClean="0">
                <a:solidFill>
                  <a:srgbClr val="1C314E"/>
                </a:solidFill>
                <a:latin typeface="나눔고딕"/>
                <a:ea typeface="나눔고딕"/>
              </a:rPr>
              <a:t>키보드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배치</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smtClean="0">
                <a:solidFill>
                  <a:srgbClr val="1C314E"/>
                </a:solidFill>
                <a:latin typeface="나눔고딕"/>
                <a:ea typeface="나눔고딕"/>
              </a:rPr>
              <a:t>키보드 배치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환경설정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36</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프로그램 </a:t>
            </a:r>
            <a:r>
              <a:rPr lang="en-US" altLang="ko-KR" sz="1050" dirty="0" smtClean="0">
                <a:latin typeface="나눔고딕" panose="020D0604000000000000" pitchFamily="50" charset="-127"/>
                <a:ea typeface="나눔고딕" panose="020D0604000000000000" pitchFamily="50" charset="-127"/>
              </a:rPr>
              <a:t>-&gt; </a:t>
            </a:r>
            <a:r>
              <a:rPr lang="ko-KR" altLang="en-US" sz="1050" dirty="0" smtClean="0">
                <a:latin typeface="나눔고딕" panose="020D0604000000000000" pitchFamily="50" charset="-127"/>
                <a:ea typeface="나눔고딕" panose="020D0604000000000000" pitchFamily="50" charset="-127"/>
              </a:rPr>
              <a:t>설정 </a:t>
            </a:r>
            <a:r>
              <a:rPr lang="en-US" altLang="ko-KR" sz="1050" dirty="0" smtClean="0">
                <a:latin typeface="나눔고딕" panose="020D0604000000000000" pitchFamily="50" charset="-127"/>
                <a:ea typeface="나눔고딕" panose="020D0604000000000000" pitchFamily="50" charset="-127"/>
              </a:rPr>
              <a:t>-&gt; </a:t>
            </a:r>
            <a:r>
              <a:rPr lang="ko-KR" altLang="en-US" sz="1050" dirty="0" smtClean="0">
                <a:latin typeface="나눔고딕" panose="020D0604000000000000" pitchFamily="50" charset="-127"/>
                <a:ea typeface="나눔고딕" panose="020D0604000000000000" pitchFamily="50" charset="-127"/>
              </a:rPr>
              <a:t>키보드를 클릭한다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CustomShape 5"/>
          <p:cNvSpPr/>
          <p:nvPr/>
        </p:nvSpPr>
        <p:spPr>
          <a:xfrm>
            <a:off x="450475" y="1532968"/>
            <a:ext cx="3301295" cy="321686"/>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배치</a:t>
            </a:r>
            <a:r>
              <a:rPr lang="en-US" altLang="ko-KR" sz="1050" dirty="0" smtClean="0">
                <a:latin typeface="나눔고딕" panose="020D0604000000000000" pitchFamily="50" charset="-127"/>
                <a:ea typeface="나눔고딕" panose="020D0604000000000000" pitchFamily="50" charset="-127"/>
              </a:rPr>
              <a:t>(L) </a:t>
            </a:r>
            <a:r>
              <a:rPr lang="ko-KR" altLang="en-US" sz="1050" dirty="0" smtClean="0">
                <a:latin typeface="나눔고딕" panose="020D0604000000000000" pitchFamily="50" charset="-127"/>
                <a:ea typeface="나눔고딕" panose="020D0604000000000000" pitchFamily="50" charset="-127"/>
              </a:rPr>
              <a:t>탭을 클릭한다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9" name="CustomShape 5"/>
          <p:cNvSpPr/>
          <p:nvPr/>
        </p:nvSpPr>
        <p:spPr>
          <a:xfrm>
            <a:off x="1465728" y="2198597"/>
            <a:ext cx="3301295" cy="321686"/>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키보드 모델</a:t>
            </a:r>
            <a:r>
              <a:rPr lang="en-US" altLang="ko-KR" sz="1050" dirty="0" smtClean="0">
                <a:latin typeface="나눔고딕" panose="020D0604000000000000" pitchFamily="50" charset="-127"/>
                <a:ea typeface="나눔고딕" panose="020D0604000000000000" pitchFamily="50" charset="-127"/>
              </a:rPr>
              <a:t>(K): </a:t>
            </a:r>
            <a:r>
              <a:rPr lang="ko-KR" altLang="en-US" sz="1050" dirty="0" smtClean="0">
                <a:latin typeface="나눔고딕" panose="020D0604000000000000" pitchFamily="50" charset="-127"/>
                <a:ea typeface="나눔고딕" panose="020D0604000000000000" pitchFamily="50" charset="-127"/>
              </a:rPr>
              <a:t>일반 </a:t>
            </a:r>
            <a:r>
              <a:rPr lang="en-US" altLang="ko-KR" sz="1050" dirty="0" smtClean="0">
                <a:latin typeface="나눔고딕" panose="020D0604000000000000" pitchFamily="50" charset="-127"/>
                <a:ea typeface="나눔고딕" panose="020D0604000000000000" pitchFamily="50" charset="-127"/>
              </a:rPr>
              <a:t>105</a:t>
            </a:r>
            <a:r>
              <a:rPr lang="ko-KR" altLang="en-US" sz="1050" dirty="0" smtClean="0">
                <a:latin typeface="나눔고딕" panose="020D0604000000000000" pitchFamily="50" charset="-127"/>
                <a:ea typeface="나눔고딕" panose="020D0604000000000000" pitchFamily="50" charset="-127"/>
              </a:rPr>
              <a:t>키 </a:t>
            </a:r>
            <a:r>
              <a:rPr lang="en-US" altLang="ko-KR" sz="1050" dirty="0" smtClean="0">
                <a:latin typeface="나눔고딕" panose="020D0604000000000000" pitchFamily="50" charset="-127"/>
                <a:ea typeface="나눔고딕" panose="020D0604000000000000" pitchFamily="50" charset="-127"/>
              </a:rPr>
              <a:t>PC (</a:t>
            </a:r>
            <a:r>
              <a:rPr lang="ko-KR" altLang="en-US" sz="1050" dirty="0" smtClean="0">
                <a:latin typeface="나눔고딕" panose="020D0604000000000000" pitchFamily="50" charset="-127"/>
                <a:ea typeface="나눔고딕" panose="020D0604000000000000" pitchFamily="50" charset="-127"/>
              </a:rPr>
              <a:t>국제</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10" name="CustomShape 5"/>
          <p:cNvSpPr/>
          <p:nvPr/>
        </p:nvSpPr>
        <p:spPr>
          <a:xfrm>
            <a:off x="5842706" y="3812245"/>
            <a:ext cx="2514642" cy="321686"/>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배치 </a:t>
            </a:r>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한국어</a:t>
            </a:r>
            <a:endParaRPr lang="en-US" altLang="ko-KR" sz="1050" dirty="0" smtClean="0">
              <a:latin typeface="나눔고딕" panose="020D0604000000000000" pitchFamily="50" charset="-127"/>
              <a:ea typeface="나눔고딕" panose="020D0604000000000000" pitchFamily="50" charset="-127"/>
            </a:endParaRPr>
          </a:p>
        </p:txBody>
      </p:sp>
      <p:sp>
        <p:nvSpPr>
          <p:cNvPr id="11" name="CustomShape 5"/>
          <p:cNvSpPr/>
          <p:nvPr/>
        </p:nvSpPr>
        <p:spPr>
          <a:xfrm>
            <a:off x="5843691" y="4184580"/>
            <a:ext cx="2514642" cy="321686"/>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변</a:t>
            </a:r>
            <a:r>
              <a:rPr lang="ko-KR" altLang="en-US" sz="1050" dirty="0">
                <a:latin typeface="나눔고딕" panose="020D0604000000000000" pitchFamily="50" charset="-127"/>
                <a:ea typeface="나눔고딕" panose="020D0604000000000000" pitchFamily="50" charset="-127"/>
              </a:rPr>
              <a:t>형</a:t>
            </a:r>
            <a:r>
              <a:rPr lang="ko-KR" altLang="en-US" sz="1050" dirty="0" smtClean="0">
                <a:latin typeface="나눔고딕" panose="020D0604000000000000" pitchFamily="50" charset="-127"/>
                <a:ea typeface="나눔고딕" panose="020D0604000000000000" pitchFamily="50" charset="-127"/>
              </a:rPr>
              <a:t> </a:t>
            </a:r>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한국어</a:t>
            </a:r>
            <a:r>
              <a:rPr lang="en-US" altLang="ko-KR" sz="1050" dirty="0" smtClean="0">
                <a:latin typeface="나눔고딕" panose="020D0604000000000000" pitchFamily="50" charset="-127"/>
                <a:ea typeface="나눔고딕" panose="020D0604000000000000" pitchFamily="50" charset="-127"/>
              </a:rPr>
              <a:t>(101/104</a:t>
            </a:r>
            <a:r>
              <a:rPr lang="ko-KR" altLang="en-US" sz="1050" dirty="0" smtClean="0">
                <a:latin typeface="나눔고딕" panose="020D0604000000000000" pitchFamily="50" charset="-127"/>
                <a:ea typeface="나눔고딕" panose="020D0604000000000000" pitchFamily="50" charset="-127"/>
              </a:rPr>
              <a:t>키 호환</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12" name="CustomShape 5"/>
          <p:cNvSpPr/>
          <p:nvPr/>
        </p:nvSpPr>
        <p:spPr>
          <a:xfrm>
            <a:off x="5842706" y="3297074"/>
            <a:ext cx="2514642" cy="321686"/>
          </a:xfrm>
          <a:prstGeom prst="rect">
            <a:avLst/>
          </a:prstGeom>
          <a:solidFill>
            <a:schemeClr val="accent1">
              <a:lumMod val="40000"/>
              <a:lumOff val="60000"/>
            </a:schemeClr>
          </a:solidFill>
          <a:ln/>
        </p:spPr>
        <p:style>
          <a:lnRef idx="2">
            <a:schemeClr val="accent1"/>
          </a:lnRef>
          <a:fillRef idx="1">
            <a:schemeClr val="lt1"/>
          </a:fillRef>
          <a:effectRef idx="0">
            <a:schemeClr val="accent1"/>
          </a:effectRef>
          <a:fontRef idx="minor">
            <a:schemeClr val="dk1"/>
          </a:fontRef>
        </p:style>
        <p:txBody>
          <a:bodyPr anchor="ctr">
            <a:normAutofit/>
          </a:bodyPr>
          <a:lstStyle/>
          <a:p>
            <a:r>
              <a:rPr lang="ko-KR" altLang="en-US" sz="1050" b="1" dirty="0" smtClean="0">
                <a:latin typeface="나눔고딕" panose="020D0604000000000000" pitchFamily="50" charset="-127"/>
                <a:ea typeface="나눔고딕" panose="020D0604000000000000" pitchFamily="50" charset="-127"/>
              </a:rPr>
              <a:t>시스템 기본값 </a:t>
            </a:r>
            <a:r>
              <a:rPr lang="ko-KR" altLang="en-US" sz="1050" b="1" dirty="0" smtClean="0">
                <a:latin typeface="나눔고딕" panose="020D0604000000000000" pitchFamily="50" charset="-127"/>
                <a:ea typeface="나눔고딕" panose="020D0604000000000000" pitchFamily="50" charset="-127"/>
              </a:rPr>
              <a:t>사용</a:t>
            </a:r>
            <a:r>
              <a:rPr lang="en-US" altLang="ko-KR" sz="1050" b="1" dirty="0" smtClean="0">
                <a:latin typeface="나눔고딕" panose="020D0604000000000000" pitchFamily="50" charset="-127"/>
                <a:ea typeface="나눔고딕" panose="020D0604000000000000" pitchFamily="50" charset="-127"/>
              </a:rPr>
              <a:t>(U) - </a:t>
            </a:r>
            <a:r>
              <a:rPr lang="ko-KR" altLang="en-US" sz="1050" b="1" dirty="0" smtClean="0">
                <a:latin typeface="나눔고딕" panose="020D0604000000000000" pitchFamily="50" charset="-127"/>
                <a:ea typeface="나눔고딕" panose="020D0604000000000000" pitchFamily="50" charset="-127"/>
              </a:rPr>
              <a:t>체크 해제</a:t>
            </a:r>
            <a:endParaRPr lang="en-US" altLang="ko-KR" sz="1050" b="1" dirty="0" smtClean="0">
              <a:latin typeface="나눔고딕" panose="020D0604000000000000" pitchFamily="50" charset="-127"/>
              <a:ea typeface="나눔고딕" panose="020D0604000000000000" pitchFamily="50" charset="-127"/>
            </a:endParaRPr>
          </a:p>
        </p:txBody>
      </p:sp>
      <p:sp>
        <p:nvSpPr>
          <p:cNvPr id="13" name="CustomShape 5"/>
          <p:cNvSpPr/>
          <p:nvPr/>
        </p:nvSpPr>
        <p:spPr>
          <a:xfrm>
            <a:off x="5843691" y="4944339"/>
            <a:ext cx="2514642" cy="321686"/>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닫기</a:t>
            </a:r>
            <a:r>
              <a:rPr lang="en-US" altLang="ko-KR" sz="1050" dirty="0" smtClean="0">
                <a:latin typeface="나눔고딕" panose="020D0604000000000000" pitchFamily="50" charset="-127"/>
                <a:ea typeface="나눔고딕" panose="020D0604000000000000" pitchFamily="50" charset="-127"/>
              </a:rPr>
              <a:t>(C)</a:t>
            </a:r>
            <a:r>
              <a:rPr lang="ko-KR" altLang="en-US" sz="1050" dirty="0" smtClean="0">
                <a:latin typeface="나눔고딕" panose="020D0604000000000000" pitchFamily="50" charset="-127"/>
                <a:ea typeface="나눔고딕" panose="020D0604000000000000" pitchFamily="50" charset="-127"/>
              </a:rPr>
              <a:t>를 클릭한다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8418608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9"/>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685800" y="1955707"/>
            <a:ext cx="7772400" cy="437197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14. [</a:t>
            </a:r>
            <a:r>
              <a:rPr lang="ko-KR" altLang="en-US" b="1" spc="-151" dirty="0" smtClean="0">
                <a:solidFill>
                  <a:srgbClr val="1C314E"/>
                </a:solidFill>
                <a:latin typeface="나눔고딕"/>
                <a:ea typeface="나눔고딕"/>
              </a:rPr>
              <a:t>언어지원</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smtClean="0">
                <a:solidFill>
                  <a:srgbClr val="1C314E"/>
                </a:solidFill>
                <a:latin typeface="나눔고딕"/>
                <a:ea typeface="나눔고딕"/>
              </a:rPr>
              <a:t>언어 지원 설치하기</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한글 외 미 설치된 것</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37</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프로그램 </a:t>
            </a:r>
            <a:r>
              <a:rPr lang="en-US" altLang="ko-KR" sz="1050" dirty="0" smtClean="0">
                <a:latin typeface="나눔고딕" panose="020D0604000000000000" pitchFamily="50" charset="-127"/>
                <a:ea typeface="나눔고딕" panose="020D0604000000000000" pitchFamily="50" charset="-127"/>
              </a:rPr>
              <a:t>-&gt; </a:t>
            </a:r>
            <a:r>
              <a:rPr lang="ko-KR" altLang="en-US" sz="1050" dirty="0" smtClean="0">
                <a:latin typeface="나눔고딕" panose="020D0604000000000000" pitchFamily="50" charset="-127"/>
                <a:ea typeface="나눔고딕" panose="020D0604000000000000" pitchFamily="50" charset="-127"/>
              </a:rPr>
              <a:t>설정 </a:t>
            </a:r>
            <a:r>
              <a:rPr lang="en-US" altLang="ko-KR" sz="1050" dirty="0" smtClean="0">
                <a:latin typeface="나눔고딕" panose="020D0604000000000000" pitchFamily="50" charset="-127"/>
                <a:ea typeface="나눔고딕" panose="020D0604000000000000" pitchFamily="50" charset="-127"/>
              </a:rPr>
              <a:t>-&gt; “</a:t>
            </a:r>
            <a:r>
              <a:rPr lang="ko-KR" altLang="en-US" sz="1050" dirty="0" smtClean="0">
                <a:latin typeface="나눔고딕" panose="020D0604000000000000" pitchFamily="50" charset="-127"/>
                <a:ea typeface="나눔고딕" panose="020D0604000000000000" pitchFamily="50" charset="-127"/>
              </a:rPr>
              <a:t>언어지원</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을 클릭한다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9" name="CustomShape 5"/>
          <p:cNvSpPr/>
          <p:nvPr/>
        </p:nvSpPr>
        <p:spPr>
          <a:xfrm>
            <a:off x="4887616" y="3443493"/>
            <a:ext cx="3792462" cy="321686"/>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p>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언어지원이 완벽하게 설치되지 않았습니다</a:t>
            </a:r>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메시지가 나온다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10" name="CustomShape 5"/>
          <p:cNvSpPr/>
          <p:nvPr/>
        </p:nvSpPr>
        <p:spPr>
          <a:xfrm>
            <a:off x="5978160" y="4384787"/>
            <a:ext cx="2091060" cy="321686"/>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설치</a:t>
            </a:r>
            <a:r>
              <a:rPr lang="en-US" altLang="ko-KR" sz="1050" dirty="0" smtClean="0">
                <a:latin typeface="나눔고딕" panose="020D0604000000000000" pitchFamily="50" charset="-127"/>
                <a:ea typeface="나눔고딕" panose="020D0604000000000000" pitchFamily="50" charset="-127"/>
              </a:rPr>
              <a:t>(I)</a:t>
            </a:r>
            <a:r>
              <a:rPr lang="ko-KR" altLang="en-US" sz="1050" dirty="0" smtClean="0">
                <a:latin typeface="나눔고딕" panose="020D0604000000000000" pitchFamily="50" charset="-127"/>
                <a:ea typeface="나눔고딕" panose="020D0604000000000000" pitchFamily="50" charset="-127"/>
              </a:rPr>
              <a:t>를 클릭한다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4674009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15. [</a:t>
            </a:r>
            <a:r>
              <a:rPr lang="en-US" altLang="ko-KR" b="1" spc="-151" dirty="0" err="1" smtClean="0">
                <a:solidFill>
                  <a:srgbClr val="1C314E"/>
                </a:solidFill>
                <a:latin typeface="나눔고딕"/>
                <a:ea typeface="나눔고딕"/>
              </a:rPr>
              <a:t>fcitx</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입력기</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err="1" smtClean="0">
                <a:solidFill>
                  <a:srgbClr val="1C314E"/>
                </a:solidFill>
                <a:latin typeface="나눔고딕"/>
                <a:ea typeface="나눔고딕"/>
              </a:rPr>
              <a:t>입력기</a:t>
            </a:r>
            <a:r>
              <a:rPr lang="ko-KR" altLang="en-US" b="1" spc="-151" dirty="0" smtClean="0">
                <a:solidFill>
                  <a:srgbClr val="1C314E"/>
                </a:solidFill>
                <a:latin typeface="나눔고딕"/>
                <a:ea typeface="나눔고딕"/>
              </a:rPr>
              <a:t> 설정하기</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자판</a:t>
            </a:r>
            <a:r>
              <a:rPr lang="en-US" altLang="ko-KR" b="1" spc="-151" dirty="0">
                <a:solidFill>
                  <a:srgbClr val="1C314E"/>
                </a:solidFill>
                <a:latin typeface="나눔고딕"/>
                <a:ea typeface="나눔고딕"/>
              </a:rPr>
              <a:t>:</a:t>
            </a:r>
            <a:r>
              <a:rPr lang="ko-KR" altLang="en-US" b="1" spc="-151" dirty="0" smtClean="0">
                <a:solidFill>
                  <a:srgbClr val="1C314E"/>
                </a:solidFill>
                <a:latin typeface="나눔고딕"/>
                <a:ea typeface="나눔고딕"/>
              </a:rPr>
              <a:t> 한글</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38</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smtClean="0">
                <a:latin typeface="나눔고딕" panose="020D0604000000000000" pitchFamily="50" charset="-127"/>
                <a:ea typeface="나눔고딕" panose="020D0604000000000000" pitchFamily="50" charset="-127"/>
              </a:rPr>
              <a:t>프로그램 </a:t>
            </a:r>
            <a:r>
              <a:rPr lang="en-US" altLang="ko-KR" sz="1050" dirty="0" smtClean="0">
                <a:latin typeface="나눔고딕" panose="020D0604000000000000" pitchFamily="50" charset="-127"/>
                <a:ea typeface="나눔고딕" panose="020D0604000000000000" pitchFamily="50" charset="-127"/>
              </a:rPr>
              <a:t>-&gt; </a:t>
            </a:r>
            <a:r>
              <a:rPr lang="ko-KR" altLang="en-US" sz="1050" dirty="0" smtClean="0">
                <a:latin typeface="나눔고딕" panose="020D0604000000000000" pitchFamily="50" charset="-127"/>
                <a:ea typeface="나눔고딕" panose="020D0604000000000000" pitchFamily="50" charset="-127"/>
              </a:rPr>
              <a:t>설정 </a:t>
            </a:r>
            <a:r>
              <a:rPr lang="en-US" altLang="ko-KR" sz="1050" dirty="0" smtClean="0">
                <a:latin typeface="나눔고딕" panose="020D0604000000000000" pitchFamily="50" charset="-127"/>
                <a:ea typeface="나눔고딕" panose="020D0604000000000000" pitchFamily="50" charset="-127"/>
              </a:rPr>
              <a:t>-&gt; “</a:t>
            </a:r>
            <a:r>
              <a:rPr lang="en-US" altLang="ko-KR" sz="1050" dirty="0" err="1" smtClean="0">
                <a:latin typeface="나눔고딕" panose="020D0604000000000000" pitchFamily="50" charset="-127"/>
                <a:ea typeface="나눔고딕" panose="020D0604000000000000" pitchFamily="50" charset="-127"/>
              </a:rPr>
              <a:t>fcitx</a:t>
            </a:r>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환경설정</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을 클릭한다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pic>
        <p:nvPicPr>
          <p:cNvPr id="9" name="그림 8" descr="210403_real_ubuntu_31"/>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437124" y="1814311"/>
            <a:ext cx="5264430" cy="472077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5495259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15. [</a:t>
            </a:r>
            <a:r>
              <a:rPr lang="en-US" altLang="ko-KR" b="1" spc="-151" dirty="0" err="1" smtClean="0">
                <a:solidFill>
                  <a:srgbClr val="1C314E"/>
                </a:solidFill>
                <a:latin typeface="나눔고딕"/>
                <a:ea typeface="나눔고딕"/>
              </a:rPr>
              <a:t>fcitx</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입력기</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err="1" smtClean="0">
                <a:solidFill>
                  <a:srgbClr val="1C314E"/>
                </a:solidFill>
                <a:latin typeface="나눔고딕"/>
                <a:ea typeface="나눔고딕"/>
              </a:rPr>
              <a:t>입력기</a:t>
            </a:r>
            <a:r>
              <a:rPr lang="ko-KR" altLang="en-US" b="1" spc="-151" dirty="0" smtClean="0">
                <a:solidFill>
                  <a:srgbClr val="1C314E"/>
                </a:solidFill>
                <a:latin typeface="나눔고딕"/>
                <a:ea typeface="나눔고딕"/>
              </a:rPr>
              <a:t> 설정하기</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자판</a:t>
            </a:r>
            <a:r>
              <a:rPr lang="en-US" altLang="ko-KR" b="1" spc="-151" dirty="0">
                <a:solidFill>
                  <a:srgbClr val="1C314E"/>
                </a:solidFill>
                <a:latin typeface="나눔고딕"/>
                <a:ea typeface="나눔고딕"/>
              </a:rPr>
              <a:t>:</a:t>
            </a:r>
            <a:r>
              <a:rPr lang="ko-KR" altLang="en-US" b="1" spc="-151" dirty="0" smtClean="0">
                <a:solidFill>
                  <a:srgbClr val="1C314E"/>
                </a:solidFill>
                <a:latin typeface="나눔고딕"/>
                <a:ea typeface="나눔고딕"/>
              </a:rPr>
              <a:t> 한글</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39</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8" name="CustomShape 5"/>
          <p:cNvSpPr/>
          <p:nvPr/>
        </p:nvSpPr>
        <p:spPr>
          <a:xfrm>
            <a:off x="390960" y="1210236"/>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키보드 배열</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을 클릭한다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pic>
        <p:nvPicPr>
          <p:cNvPr id="9" name="그림 8" descr="210403_real_ubuntu_32"/>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627480" y="1713980"/>
            <a:ext cx="7772400" cy="4359275"/>
          </a:xfrm>
          <a:prstGeom prst="rect">
            <a:avLst/>
          </a:prstGeom>
          <a:ln>
            <a:noFill/>
          </a:ln>
          <a:effectLst>
            <a:outerShdw blurRad="190500" algn="tl" rotWithShape="0">
              <a:srgbClr val="000000">
                <a:alpha val="70000"/>
              </a:srgbClr>
            </a:outerShdw>
          </a:effectLst>
        </p:spPr>
      </p:pic>
      <p:cxnSp>
        <p:nvCxnSpPr>
          <p:cNvPr id="11" name="직선 화살표 연결선 10"/>
          <p:cNvCxnSpPr/>
          <p:nvPr/>
        </p:nvCxnSpPr>
        <p:spPr>
          <a:xfrm flipH="1" flipV="1">
            <a:off x="3779831" y="4713194"/>
            <a:ext cx="974911" cy="70597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694230" y="5280663"/>
            <a:ext cx="1167702" cy="27699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ko-KR" altLang="en-US" sz="1200" b="1" dirty="0" smtClean="0">
                <a:latin typeface="나눔고딕" panose="020D0604000000000000" pitchFamily="50" charset="-127"/>
                <a:ea typeface="나눔고딕" panose="020D0604000000000000" pitchFamily="50" charset="-127"/>
              </a:rPr>
              <a:t>클릭</a:t>
            </a:r>
            <a:endParaRPr lang="ko-KR" altLang="en-US" sz="1200" b="1"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2001970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CustomShape 1"/>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151" name="Line 2"/>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152" name="TextShape 3"/>
          <p:cNvSpPr txBox="1"/>
          <p:nvPr/>
        </p:nvSpPr>
        <p:spPr>
          <a:xfrm>
            <a:off x="256680" y="700200"/>
            <a:ext cx="8514000" cy="580680"/>
          </a:xfrm>
          <a:prstGeom prst="rect">
            <a:avLst/>
          </a:prstGeom>
          <a:noFill/>
          <a:ln w="0">
            <a:noFill/>
          </a:ln>
        </p:spPr>
        <p:txBody>
          <a:bodyPr anchor="ctr">
            <a:noAutofit/>
          </a:bodyPr>
          <a:lstStyle/>
          <a:p>
            <a:pPr>
              <a:lnSpc>
                <a:spcPct val="100000"/>
              </a:lnSpc>
            </a:pPr>
            <a:r>
              <a:rPr lang="en-US" sz="2000" b="1" strike="noStrike" spc="-151">
                <a:solidFill>
                  <a:srgbClr val="1C314E"/>
                </a:solidFill>
                <a:latin typeface="나눔고딕"/>
                <a:ea typeface="나눔고딕"/>
              </a:rPr>
              <a:t>1. </a:t>
            </a:r>
            <a:r>
              <a:rPr lang="ko-KR" sz="2000" b="1" strike="noStrike" spc="-151">
                <a:solidFill>
                  <a:srgbClr val="1C314E"/>
                </a:solidFill>
                <a:latin typeface="나눔고딕"/>
                <a:ea typeface="나눔고딕"/>
              </a:rPr>
              <a:t>문서 이력</a:t>
            </a:r>
            <a:endParaRPr lang="en-US" sz="2000" b="0" strike="noStrike" spc="-1">
              <a:solidFill>
                <a:srgbClr val="000000"/>
              </a:solidFill>
              <a:latin typeface="맑은 고딕"/>
            </a:endParaRPr>
          </a:p>
        </p:txBody>
      </p:sp>
      <p:sp>
        <p:nvSpPr>
          <p:cNvPr id="153" name="CustomShape 4"/>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9C3711EB-90F9-459C-AEC2-65826A10C01E}" type="slidenum">
              <a:rPr lang="en-US" sz="1000" b="0" strike="noStrike" spc="-32">
                <a:solidFill>
                  <a:srgbClr val="0D0D0D"/>
                </a:solidFill>
                <a:latin typeface="나눔고딕"/>
                <a:ea typeface="나눔고딕"/>
              </a:rPr>
              <a:t>4</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154" name="CustomShape 5"/>
          <p:cNvSpPr/>
          <p:nvPr/>
        </p:nvSpPr>
        <p:spPr>
          <a:xfrm>
            <a:off x="256680" y="1433159"/>
            <a:ext cx="8470080" cy="5243866"/>
          </a:xfrm>
          <a:prstGeom prst="rect">
            <a:avLst/>
          </a:prstGeom>
          <a:noFill/>
          <a:ln w="0">
            <a:noFill/>
          </a:ln>
        </p:spPr>
        <p:style>
          <a:lnRef idx="0">
            <a:scrgbClr r="0" g="0" b="0"/>
          </a:lnRef>
          <a:fillRef idx="0">
            <a:scrgbClr r="0" g="0" b="0"/>
          </a:fillRef>
          <a:effectRef idx="0">
            <a:scrgbClr r="0" g="0" b="0"/>
          </a:effectRef>
          <a:fontRef idx="minor"/>
        </p:style>
        <p:txBody>
          <a:bodyPr>
            <a:normAutofit/>
          </a:bodyPr>
          <a:lstStyle/>
          <a:p>
            <a:pPr>
              <a:lnSpc>
                <a:spcPct val="100000"/>
              </a:lnSpc>
              <a:spcBef>
                <a:spcPts val="241"/>
              </a:spcBef>
              <a:tabLst>
                <a:tab pos="0" algn="l"/>
              </a:tabLst>
            </a:pPr>
            <a:r>
              <a:rPr lang="en-US" altLang="ko-KR" sz="1200" spc="-1" dirty="0" smtClean="0">
                <a:solidFill>
                  <a:srgbClr val="3D3C3E"/>
                </a:solidFill>
                <a:latin typeface="나눔고딕"/>
                <a:ea typeface="나눔고딕"/>
              </a:rPr>
              <a:t>2021-04-03 </a:t>
            </a:r>
            <a:r>
              <a:rPr lang="en-US" altLang="ko-KR" sz="1200" spc="-1" dirty="0" smtClean="0">
                <a:solidFill>
                  <a:srgbClr val="3D3C3E"/>
                </a:solidFill>
                <a:latin typeface="나눔고딕"/>
                <a:ea typeface="나눔고딕"/>
              </a:rPr>
              <a:t>20:13 </a:t>
            </a:r>
            <a:r>
              <a:rPr lang="ko-KR" altLang="ko-KR" sz="1200" spc="-1" dirty="0">
                <a:solidFill>
                  <a:srgbClr val="3D3C3E"/>
                </a:solidFill>
                <a:latin typeface="나눔고딕"/>
                <a:ea typeface="나눔고딕"/>
              </a:rPr>
              <a:t>문서 최초 작성</a:t>
            </a:r>
            <a:r>
              <a:rPr lang="en-US" altLang="ko-KR" sz="1200" spc="-1" dirty="0">
                <a:solidFill>
                  <a:srgbClr val="3D3C3E"/>
                </a:solidFill>
                <a:latin typeface="나눔고딕"/>
                <a:ea typeface="나눔고딕"/>
              </a:rPr>
              <a:t>, </a:t>
            </a:r>
            <a:r>
              <a:rPr lang="ko-KR" altLang="en-US" sz="1200" spc="-1" dirty="0">
                <a:solidFill>
                  <a:srgbClr val="3D3C3E"/>
                </a:solidFill>
                <a:latin typeface="나눔고딕"/>
                <a:ea typeface="나눔고딕"/>
              </a:rPr>
              <a:t>도도</a:t>
            </a:r>
            <a:r>
              <a:rPr lang="en-US" altLang="ko-KR" sz="1200" spc="-1" dirty="0">
                <a:solidFill>
                  <a:srgbClr val="3D3C3E"/>
                </a:solidFill>
                <a:latin typeface="나눔고딕"/>
                <a:ea typeface="나눔고딕"/>
              </a:rPr>
              <a:t>(Dodo) </a:t>
            </a:r>
            <a:endParaRPr lang="en-US" altLang="ko-KR" sz="1200" spc="-1" dirty="0" smtClean="0">
              <a:solidFill>
                <a:srgbClr val="3D3C3E"/>
              </a:solidFill>
              <a:latin typeface="나눔고딕"/>
              <a:ea typeface="나눔고딕"/>
            </a:endParaRPr>
          </a:p>
          <a:p>
            <a:pPr>
              <a:lnSpc>
                <a:spcPct val="100000"/>
              </a:lnSpc>
              <a:spcBef>
                <a:spcPts val="241"/>
              </a:spcBef>
              <a:tabLst>
                <a:tab pos="0" algn="l"/>
              </a:tabLst>
            </a:pPr>
            <a:r>
              <a:rPr lang="en-US" altLang="ko-KR" sz="1200" spc="-1" dirty="0" smtClean="0">
                <a:solidFill>
                  <a:srgbClr val="3D3C3E"/>
                </a:solidFill>
                <a:latin typeface="나눔고딕"/>
                <a:ea typeface="나눔고딕"/>
              </a:rPr>
              <a:t>2021-04-03 21:50</a:t>
            </a:r>
            <a:r>
              <a:rPr lang="en-US" altLang="ko-KR" sz="1200" spc="-1" dirty="0" smtClean="0">
                <a:solidFill>
                  <a:srgbClr val="3D3C3E"/>
                </a:solidFill>
                <a:latin typeface="나눔고딕"/>
                <a:ea typeface="나눔고딕"/>
              </a:rPr>
              <a:t> </a:t>
            </a:r>
            <a:r>
              <a:rPr lang="ko-KR" altLang="ko-KR" sz="1200" spc="-1" dirty="0">
                <a:solidFill>
                  <a:srgbClr val="3D3C3E"/>
                </a:solidFill>
                <a:latin typeface="나눔고딕"/>
                <a:ea typeface="나눔고딕"/>
              </a:rPr>
              <a:t>문서 작성 완료</a:t>
            </a:r>
            <a:r>
              <a:rPr lang="en-US" altLang="ko-KR" sz="1200" spc="-1" dirty="0">
                <a:solidFill>
                  <a:srgbClr val="3D3C3E"/>
                </a:solidFill>
                <a:latin typeface="나눔고딕"/>
                <a:ea typeface="나눔고딕"/>
              </a:rPr>
              <a:t>, </a:t>
            </a:r>
            <a:r>
              <a:rPr lang="ko-KR" altLang="en-US" sz="1200" spc="-1" dirty="0" smtClean="0">
                <a:solidFill>
                  <a:srgbClr val="3D3C3E"/>
                </a:solidFill>
                <a:latin typeface="나눔고딕"/>
                <a:ea typeface="나눔고딕"/>
              </a:rPr>
              <a:t>도도</a:t>
            </a:r>
            <a:r>
              <a:rPr lang="en-US" altLang="ko-KR" sz="1200" spc="-1" dirty="0" smtClean="0">
                <a:solidFill>
                  <a:srgbClr val="3D3C3E"/>
                </a:solidFill>
                <a:latin typeface="나눔고딕"/>
                <a:ea typeface="나눔고딕"/>
              </a:rPr>
              <a:t>(Dodo)</a:t>
            </a:r>
            <a:endParaRPr lang="en-US" altLang="ko-KR" sz="1200" spc="-1" dirty="0">
              <a:latin typeface="나눔고딕"/>
            </a:endParaRPr>
          </a:p>
        </p:txBody>
      </p:sp>
    </p:spTree>
    <p:extLst>
      <p:ext uri="{BB962C8B-B14F-4D97-AF65-F5344CB8AC3E}">
        <p14:creationId xmlns:p14="http://schemas.microsoft.com/office/powerpoint/2010/main" val="32711097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33"/>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154674" y="1551993"/>
            <a:ext cx="6853050" cy="5063960"/>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15. [</a:t>
            </a:r>
            <a:r>
              <a:rPr lang="en-US" altLang="ko-KR" b="1" spc="-151" dirty="0" err="1" smtClean="0">
                <a:solidFill>
                  <a:srgbClr val="1C314E"/>
                </a:solidFill>
                <a:latin typeface="나눔고딕"/>
                <a:ea typeface="나눔고딕"/>
              </a:rPr>
              <a:t>fcitx</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입력기</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err="1" smtClean="0">
                <a:solidFill>
                  <a:srgbClr val="1C314E"/>
                </a:solidFill>
                <a:latin typeface="나눔고딕"/>
                <a:ea typeface="나눔고딕"/>
              </a:rPr>
              <a:t>입력기</a:t>
            </a:r>
            <a:r>
              <a:rPr lang="ko-KR" altLang="en-US" b="1" spc="-151" dirty="0" smtClean="0">
                <a:solidFill>
                  <a:srgbClr val="1C314E"/>
                </a:solidFill>
                <a:latin typeface="나눔고딕"/>
                <a:ea typeface="나눔고딕"/>
              </a:rPr>
              <a:t> 설정하기</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자판</a:t>
            </a:r>
            <a:r>
              <a:rPr lang="en-US" altLang="ko-KR" b="1" spc="-151" dirty="0">
                <a:solidFill>
                  <a:srgbClr val="1C314E"/>
                </a:solidFill>
                <a:latin typeface="나눔고딕"/>
                <a:ea typeface="나눔고딕"/>
              </a:rPr>
              <a:t>:</a:t>
            </a:r>
            <a:r>
              <a:rPr lang="ko-KR" altLang="en-US" b="1" spc="-151" dirty="0" smtClean="0">
                <a:solidFill>
                  <a:srgbClr val="1C314E"/>
                </a:solidFill>
                <a:latin typeface="나눔고딕"/>
                <a:ea typeface="나눔고딕"/>
              </a:rPr>
              <a:t> 한글</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40</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90960" y="1210236"/>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한국어</a:t>
            </a:r>
            <a:r>
              <a:rPr lang="en-US" altLang="ko-KR" sz="1050" dirty="0" smtClean="0">
                <a:latin typeface="나눔고딕" panose="020D0604000000000000" pitchFamily="50" charset="-127"/>
                <a:ea typeface="나눔고딕" panose="020D0604000000000000" pitchFamily="50" charset="-127"/>
              </a:rPr>
              <a:t>” </a:t>
            </a:r>
            <a:r>
              <a:rPr lang="ko-KR" altLang="en-US" sz="1050" dirty="0" smtClean="0">
                <a:latin typeface="나눔고딕" panose="020D0604000000000000" pitchFamily="50" charset="-127"/>
                <a:ea typeface="나눔고딕" panose="020D0604000000000000" pitchFamily="50" charset="-127"/>
              </a:rPr>
              <a:t>배열을 선택한 후 </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선택</a:t>
            </a:r>
            <a:r>
              <a:rPr lang="en-US" altLang="ko-KR" sz="1050" dirty="0" smtClean="0">
                <a:latin typeface="나눔고딕" panose="020D0604000000000000" pitchFamily="50" charset="-127"/>
                <a:ea typeface="나눔고딕" panose="020D0604000000000000" pitchFamily="50" charset="-127"/>
              </a:rPr>
              <a:t>(O)”</a:t>
            </a:r>
            <a:r>
              <a:rPr lang="ko-KR" altLang="en-US" sz="1050" dirty="0" smtClean="0">
                <a:latin typeface="나눔고딕" panose="020D0604000000000000" pitchFamily="50" charset="-127"/>
                <a:ea typeface="나눔고딕" panose="020D0604000000000000" pitchFamily="50" charset="-127"/>
              </a:rPr>
              <a:t>를 클릭한다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1094404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15. [</a:t>
            </a:r>
            <a:r>
              <a:rPr lang="en-US" altLang="ko-KR" b="1" spc="-151" dirty="0" err="1" smtClean="0">
                <a:solidFill>
                  <a:srgbClr val="1C314E"/>
                </a:solidFill>
                <a:latin typeface="나눔고딕"/>
                <a:ea typeface="나눔고딕"/>
              </a:rPr>
              <a:t>fcitx</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입력기</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err="1" smtClean="0">
                <a:solidFill>
                  <a:srgbClr val="1C314E"/>
                </a:solidFill>
                <a:latin typeface="나눔고딕"/>
                <a:ea typeface="나눔고딕"/>
              </a:rPr>
              <a:t>입력기</a:t>
            </a:r>
            <a:r>
              <a:rPr lang="ko-KR" altLang="en-US" b="1" spc="-151" dirty="0" smtClean="0">
                <a:solidFill>
                  <a:srgbClr val="1C314E"/>
                </a:solidFill>
                <a:latin typeface="나눔고딕"/>
                <a:ea typeface="나눔고딕"/>
              </a:rPr>
              <a:t> 설정하기</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자판</a:t>
            </a:r>
            <a:r>
              <a:rPr lang="en-US" altLang="ko-KR" b="1" spc="-151" dirty="0">
                <a:solidFill>
                  <a:srgbClr val="1C314E"/>
                </a:solidFill>
                <a:latin typeface="나눔고딕"/>
                <a:ea typeface="나눔고딕"/>
              </a:rPr>
              <a:t>:</a:t>
            </a:r>
            <a:r>
              <a:rPr lang="ko-KR" altLang="en-US" b="1" spc="-151" dirty="0" smtClean="0">
                <a:solidFill>
                  <a:srgbClr val="1C314E"/>
                </a:solidFill>
                <a:latin typeface="나눔고딕"/>
                <a:ea typeface="나눔고딕"/>
              </a:rPr>
              <a:t> 한글</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41</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8" name="CustomShape 5"/>
          <p:cNvSpPr/>
          <p:nvPr/>
        </p:nvSpPr>
        <p:spPr>
          <a:xfrm>
            <a:off x="390960" y="1210235"/>
            <a:ext cx="8470080" cy="503745"/>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en-US" altLang="ko-KR" sz="1050" dirty="0" smtClean="0">
                <a:latin typeface="나눔고딕" panose="020D0604000000000000" pitchFamily="50" charset="-127"/>
                <a:ea typeface="나눔고딕" panose="020D0604000000000000" pitchFamily="50" charset="-127"/>
              </a:rPr>
              <a:t>“Hangul”</a:t>
            </a:r>
            <a:r>
              <a:rPr lang="ko-KR" altLang="en-US" sz="1050" dirty="0" smtClean="0">
                <a:latin typeface="나눔고딕" panose="020D0604000000000000" pitchFamily="50" charset="-127"/>
                <a:ea typeface="나눔고딕" panose="020D0604000000000000" pitchFamily="50" charset="-127"/>
              </a:rPr>
              <a:t>을 선택한다</a:t>
            </a:r>
            <a:r>
              <a:rPr lang="en-US" altLang="ko-KR" sz="1050" dirty="0" smtClean="0">
                <a:latin typeface="나눔고딕" panose="020D0604000000000000" pitchFamily="50" charset="-127"/>
                <a:ea typeface="나눔고딕" panose="020D0604000000000000" pitchFamily="50" charset="-127"/>
              </a:rPr>
              <a:t>.</a:t>
            </a:r>
          </a:p>
          <a:p>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톱니바퀴</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를 클릭한다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pic>
        <p:nvPicPr>
          <p:cNvPr id="9" name="그림 8" descr="210403_real_ubuntu_32"/>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627480" y="1713980"/>
            <a:ext cx="7772400" cy="4359275"/>
          </a:xfrm>
          <a:prstGeom prst="rect">
            <a:avLst/>
          </a:prstGeom>
          <a:ln>
            <a:noFill/>
          </a:ln>
          <a:effectLst>
            <a:outerShdw blurRad="190500" algn="tl" rotWithShape="0">
              <a:srgbClr val="000000">
                <a:alpha val="70000"/>
              </a:srgbClr>
            </a:outerShdw>
          </a:effectLst>
        </p:spPr>
      </p:pic>
      <p:cxnSp>
        <p:nvCxnSpPr>
          <p:cNvPr id="11" name="직선 화살표 연결선 10"/>
          <p:cNvCxnSpPr/>
          <p:nvPr/>
        </p:nvCxnSpPr>
        <p:spPr>
          <a:xfrm flipH="1" flipV="1">
            <a:off x="3599280" y="4713195"/>
            <a:ext cx="974911" cy="70597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513679" y="5280664"/>
            <a:ext cx="1167702" cy="27699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200" b="1" dirty="0" smtClean="0">
                <a:latin typeface="나눔고딕" panose="020D0604000000000000" pitchFamily="50" charset="-127"/>
                <a:ea typeface="나눔고딕" panose="020D0604000000000000" pitchFamily="50" charset="-127"/>
              </a:rPr>
              <a:t>2</a:t>
            </a:r>
            <a:r>
              <a:rPr lang="ko-KR" altLang="en-US" sz="1200" b="1" dirty="0" smtClean="0">
                <a:latin typeface="나눔고딕" panose="020D0604000000000000" pitchFamily="50" charset="-127"/>
                <a:ea typeface="나눔고딕" panose="020D0604000000000000" pitchFamily="50" charset="-127"/>
              </a:rPr>
              <a:t>번</a:t>
            </a:r>
            <a:r>
              <a:rPr lang="en-US" altLang="ko-KR" sz="1200" b="1" dirty="0" smtClean="0">
                <a:latin typeface="나눔고딕" panose="020D0604000000000000" pitchFamily="50" charset="-127"/>
                <a:ea typeface="나눔고딕" panose="020D0604000000000000" pitchFamily="50" charset="-127"/>
              </a:rPr>
              <a:t>) </a:t>
            </a:r>
            <a:r>
              <a:rPr lang="ko-KR" altLang="en-US" sz="1200" b="1" dirty="0" smtClean="0">
                <a:latin typeface="나눔고딕" panose="020D0604000000000000" pitchFamily="50" charset="-127"/>
                <a:ea typeface="나눔고딕" panose="020D0604000000000000" pitchFamily="50" charset="-127"/>
              </a:rPr>
              <a:t>클릭</a:t>
            </a:r>
            <a:endParaRPr lang="ko-KR" altLang="en-US" sz="1200" b="1" dirty="0">
              <a:latin typeface="나눔고딕" panose="020D0604000000000000" pitchFamily="50" charset="-127"/>
              <a:ea typeface="나눔고딕" panose="020D0604000000000000" pitchFamily="50" charset="-127"/>
            </a:endParaRPr>
          </a:p>
        </p:txBody>
      </p:sp>
      <p:cxnSp>
        <p:nvCxnSpPr>
          <p:cNvPr id="10" name="직선 화살표 연결선 9"/>
          <p:cNvCxnSpPr/>
          <p:nvPr/>
        </p:nvCxnSpPr>
        <p:spPr>
          <a:xfrm flipH="1" flipV="1">
            <a:off x="4026224" y="3139888"/>
            <a:ext cx="974911" cy="70597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754742" y="3707358"/>
            <a:ext cx="1167702" cy="27699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200" b="1" dirty="0" smtClean="0">
                <a:latin typeface="나눔고딕" panose="020D0604000000000000" pitchFamily="50" charset="-127"/>
                <a:ea typeface="나눔고딕" panose="020D0604000000000000" pitchFamily="50" charset="-127"/>
              </a:rPr>
              <a:t>1</a:t>
            </a:r>
            <a:r>
              <a:rPr lang="ko-KR" altLang="en-US" sz="1200" b="1" dirty="0" smtClean="0">
                <a:latin typeface="나눔고딕" panose="020D0604000000000000" pitchFamily="50" charset="-127"/>
                <a:ea typeface="나눔고딕" panose="020D0604000000000000" pitchFamily="50" charset="-127"/>
              </a:rPr>
              <a:t>번</a:t>
            </a:r>
            <a:r>
              <a:rPr lang="en-US" altLang="ko-KR" sz="1200" b="1" dirty="0" smtClean="0">
                <a:latin typeface="나눔고딕" panose="020D0604000000000000" pitchFamily="50" charset="-127"/>
                <a:ea typeface="나눔고딕" panose="020D0604000000000000" pitchFamily="50" charset="-127"/>
              </a:rPr>
              <a:t>) </a:t>
            </a:r>
            <a:r>
              <a:rPr lang="ko-KR" altLang="en-US" sz="1200" b="1" dirty="0" smtClean="0">
                <a:latin typeface="나눔고딕" panose="020D0604000000000000" pitchFamily="50" charset="-127"/>
                <a:ea typeface="나눔고딕" panose="020D0604000000000000" pitchFamily="50" charset="-127"/>
              </a:rPr>
              <a:t>클릭</a:t>
            </a:r>
            <a:endParaRPr lang="ko-KR" altLang="en-US" sz="1200" b="1"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5326286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34"/>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622425" y="2002433"/>
            <a:ext cx="6149975" cy="4499220"/>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15. [</a:t>
            </a:r>
            <a:r>
              <a:rPr lang="en-US" altLang="ko-KR" b="1" spc="-151" dirty="0" err="1" smtClean="0">
                <a:solidFill>
                  <a:srgbClr val="1C314E"/>
                </a:solidFill>
                <a:latin typeface="나눔고딕"/>
                <a:ea typeface="나눔고딕"/>
              </a:rPr>
              <a:t>fcitx</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입력기</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err="1" smtClean="0">
                <a:solidFill>
                  <a:srgbClr val="1C314E"/>
                </a:solidFill>
                <a:latin typeface="나눔고딕"/>
                <a:ea typeface="나눔고딕"/>
              </a:rPr>
              <a:t>입력기</a:t>
            </a:r>
            <a:r>
              <a:rPr lang="ko-KR" altLang="en-US" b="1" spc="-151" dirty="0" smtClean="0">
                <a:solidFill>
                  <a:srgbClr val="1C314E"/>
                </a:solidFill>
                <a:latin typeface="나눔고딕"/>
                <a:ea typeface="나눔고딕"/>
              </a:rPr>
              <a:t> 설정하기</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자판</a:t>
            </a:r>
            <a:r>
              <a:rPr lang="en-US" altLang="ko-KR" b="1" spc="-151" dirty="0">
                <a:solidFill>
                  <a:srgbClr val="1C314E"/>
                </a:solidFill>
                <a:latin typeface="나눔고딕"/>
                <a:ea typeface="나눔고딕"/>
              </a:rPr>
              <a:t>:</a:t>
            </a:r>
            <a:r>
              <a:rPr lang="ko-KR" altLang="en-US" b="1" spc="-151" dirty="0" smtClean="0">
                <a:solidFill>
                  <a:srgbClr val="1C314E"/>
                </a:solidFill>
                <a:latin typeface="나눔고딕"/>
                <a:ea typeface="나눔고딕"/>
              </a:rPr>
              <a:t> 한글</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42</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90960" y="1210236"/>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en-US" altLang="ko-KR" sz="1050" dirty="0" smtClean="0">
                <a:latin typeface="나눔고딕" panose="020D0604000000000000" pitchFamily="50" charset="-127"/>
                <a:ea typeface="나눔고딕" panose="020D0604000000000000" pitchFamily="50" charset="-127"/>
              </a:rPr>
              <a:t>“</a:t>
            </a:r>
            <a:r>
              <a:rPr lang="en-US" altLang="ko-KR" sz="1050" dirty="0" err="1" smtClean="0">
                <a:latin typeface="나눔고딕" panose="020D0604000000000000" pitchFamily="50" charset="-127"/>
                <a:ea typeface="나눔고딕" panose="020D0604000000000000" pitchFamily="50" charset="-127"/>
              </a:rPr>
              <a:t>Hangulhanja</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 키를 눌러준다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cxnSp>
        <p:nvCxnSpPr>
          <p:cNvPr id="9" name="직선 화살표 연결선 8"/>
          <p:cNvCxnSpPr/>
          <p:nvPr/>
        </p:nvCxnSpPr>
        <p:spPr>
          <a:xfrm flipH="1" flipV="1">
            <a:off x="5036035" y="3781318"/>
            <a:ext cx="974911" cy="70597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950433" y="4348787"/>
            <a:ext cx="2406914" cy="27699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200" b="1" dirty="0" smtClean="0">
                <a:latin typeface="나눔고딕" panose="020D0604000000000000" pitchFamily="50" charset="-127"/>
                <a:ea typeface="나눔고딕" panose="020D0604000000000000" pitchFamily="50" charset="-127"/>
              </a:rPr>
              <a:t>1</a:t>
            </a:r>
            <a:r>
              <a:rPr lang="ko-KR" altLang="en-US" sz="1200" b="1" dirty="0" smtClean="0">
                <a:latin typeface="나눔고딕" panose="020D0604000000000000" pitchFamily="50" charset="-127"/>
                <a:ea typeface="나눔고딕" panose="020D0604000000000000" pitchFamily="50" charset="-127"/>
              </a:rPr>
              <a:t>번</a:t>
            </a:r>
            <a:r>
              <a:rPr lang="en-US" altLang="ko-KR" sz="1200" b="1" dirty="0" smtClean="0">
                <a:latin typeface="나눔고딕" panose="020D0604000000000000" pitchFamily="50" charset="-127"/>
                <a:ea typeface="나눔고딕" panose="020D0604000000000000" pitchFamily="50" charset="-127"/>
              </a:rPr>
              <a:t>) </a:t>
            </a:r>
            <a:r>
              <a:rPr lang="ko-KR" altLang="en-US" sz="1200" b="1" dirty="0" smtClean="0">
                <a:latin typeface="나눔고딕" panose="020D0604000000000000" pitchFamily="50" charset="-127"/>
                <a:ea typeface="나눔고딕" panose="020D0604000000000000" pitchFamily="50" charset="-127"/>
              </a:rPr>
              <a:t>클릭</a:t>
            </a:r>
            <a:endParaRPr lang="ko-KR" altLang="en-US" sz="1200" b="1" dirty="0">
              <a:latin typeface="나눔고딕" panose="020D0604000000000000" pitchFamily="50" charset="-127"/>
              <a:ea typeface="나눔고딕" panose="020D0604000000000000" pitchFamily="50" charset="-127"/>
            </a:endParaRPr>
          </a:p>
        </p:txBody>
      </p:sp>
      <p:sp>
        <p:nvSpPr>
          <p:cNvPr id="11" name="TextBox 10"/>
          <p:cNvSpPr txBox="1"/>
          <p:nvPr/>
        </p:nvSpPr>
        <p:spPr>
          <a:xfrm>
            <a:off x="5950433" y="4900116"/>
            <a:ext cx="2406914" cy="27699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200" b="1" dirty="0" smtClean="0">
                <a:latin typeface="나눔고딕" panose="020D0604000000000000" pitchFamily="50" charset="-127"/>
                <a:ea typeface="나눔고딕" panose="020D0604000000000000" pitchFamily="50" charset="-127"/>
              </a:rPr>
              <a:t>2</a:t>
            </a:r>
            <a:r>
              <a:rPr lang="ko-KR" altLang="en-US" sz="1200" b="1" dirty="0" smtClean="0">
                <a:latin typeface="나눔고딕" panose="020D0604000000000000" pitchFamily="50" charset="-127"/>
                <a:ea typeface="나눔고딕" panose="020D0604000000000000" pitchFamily="50" charset="-127"/>
              </a:rPr>
              <a:t>번</a:t>
            </a:r>
            <a:r>
              <a:rPr lang="en-US" altLang="ko-KR" sz="1200" b="1" dirty="0" smtClean="0">
                <a:latin typeface="나눔고딕" panose="020D0604000000000000" pitchFamily="50" charset="-127"/>
                <a:ea typeface="나눔고딕" panose="020D0604000000000000" pitchFamily="50" charset="-127"/>
              </a:rPr>
              <a:t>) “</a:t>
            </a:r>
            <a:r>
              <a:rPr lang="ko-KR" altLang="en-US" sz="1200" b="1" dirty="0" smtClean="0">
                <a:latin typeface="나눔고딕" panose="020D0604000000000000" pitchFamily="50" charset="-127"/>
                <a:ea typeface="나눔고딕" panose="020D0604000000000000" pitchFamily="50" charset="-127"/>
              </a:rPr>
              <a:t>한글 </a:t>
            </a:r>
            <a:r>
              <a:rPr lang="en-US" altLang="ko-KR" sz="1200" b="1" dirty="0" smtClean="0">
                <a:latin typeface="나눔고딕" panose="020D0604000000000000" pitchFamily="50" charset="-127"/>
                <a:ea typeface="나눔고딕" panose="020D0604000000000000" pitchFamily="50" charset="-127"/>
              </a:rPr>
              <a:t>/ </a:t>
            </a:r>
            <a:r>
              <a:rPr lang="ko-KR" altLang="en-US" sz="1200" b="1" dirty="0" smtClean="0">
                <a:latin typeface="나눔고딕" panose="020D0604000000000000" pitchFamily="50" charset="-127"/>
                <a:ea typeface="나눔고딕" panose="020D0604000000000000" pitchFamily="50" charset="-127"/>
              </a:rPr>
              <a:t>한자키</a:t>
            </a:r>
            <a:r>
              <a:rPr lang="en-US" altLang="ko-KR" sz="1200" b="1" dirty="0" smtClean="0">
                <a:latin typeface="나눔고딕" panose="020D0604000000000000" pitchFamily="50" charset="-127"/>
                <a:ea typeface="나눔고딕" panose="020D0604000000000000" pitchFamily="50" charset="-127"/>
              </a:rPr>
              <a:t>”</a:t>
            </a:r>
            <a:r>
              <a:rPr lang="ko-KR" altLang="en-US" sz="1200" b="1" dirty="0" smtClean="0">
                <a:latin typeface="나눔고딕" panose="020D0604000000000000" pitchFamily="50" charset="-127"/>
                <a:ea typeface="나눔고딕" panose="020D0604000000000000" pitchFamily="50" charset="-127"/>
              </a:rPr>
              <a:t> 누르기</a:t>
            </a:r>
            <a:endParaRPr lang="ko-KR" altLang="en-US" sz="1200" b="1"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7667679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35"/>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481979" y="1895899"/>
            <a:ext cx="6297146" cy="459230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15. [</a:t>
            </a:r>
            <a:r>
              <a:rPr lang="en-US" altLang="ko-KR" b="1" spc="-151" dirty="0" err="1" smtClean="0">
                <a:solidFill>
                  <a:srgbClr val="1C314E"/>
                </a:solidFill>
                <a:latin typeface="나눔고딕"/>
                <a:ea typeface="나눔고딕"/>
              </a:rPr>
              <a:t>fcitx</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입력기</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err="1" smtClean="0">
                <a:solidFill>
                  <a:srgbClr val="1C314E"/>
                </a:solidFill>
                <a:latin typeface="나눔고딕"/>
                <a:ea typeface="나눔고딕"/>
              </a:rPr>
              <a:t>입력기</a:t>
            </a:r>
            <a:r>
              <a:rPr lang="ko-KR" altLang="en-US" b="1" spc="-151" dirty="0" smtClean="0">
                <a:solidFill>
                  <a:srgbClr val="1C314E"/>
                </a:solidFill>
                <a:latin typeface="나눔고딕"/>
                <a:ea typeface="나눔고딕"/>
              </a:rPr>
              <a:t> 설정하기</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자판</a:t>
            </a:r>
            <a:r>
              <a:rPr lang="en-US" altLang="ko-KR" b="1" spc="-151" dirty="0">
                <a:solidFill>
                  <a:srgbClr val="1C314E"/>
                </a:solidFill>
                <a:latin typeface="나눔고딕"/>
                <a:ea typeface="나눔고딕"/>
              </a:rPr>
              <a:t>:</a:t>
            </a:r>
            <a:r>
              <a:rPr lang="ko-KR" altLang="en-US" b="1" spc="-151" dirty="0" smtClean="0">
                <a:solidFill>
                  <a:srgbClr val="1C314E"/>
                </a:solidFill>
                <a:latin typeface="나눔고딕"/>
                <a:ea typeface="나눔고딕"/>
              </a:rPr>
              <a:t> 한글</a:t>
            </a:r>
            <a:r>
              <a:rPr lang="en-US" altLang="ko-KR" b="1" spc="-151" dirty="0" smtClean="0">
                <a:solidFill>
                  <a:srgbClr val="1C314E"/>
                </a:solidFill>
                <a:latin typeface="나눔고딕"/>
                <a:ea typeface="나눔고딕"/>
              </a:rPr>
              <a:t>)</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43</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90960" y="1210236"/>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전역 설정</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 탭에 들어간다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sp>
        <p:nvSpPr>
          <p:cNvPr id="8" name="CustomShape 5"/>
          <p:cNvSpPr/>
          <p:nvPr/>
        </p:nvSpPr>
        <p:spPr>
          <a:xfrm>
            <a:off x="390960" y="1586617"/>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050" dirty="0" err="1" smtClean="0">
                <a:latin typeface="나눔고딕" panose="020D0604000000000000" pitchFamily="50" charset="-127"/>
                <a:ea typeface="나눔고딕" panose="020D0604000000000000" pitchFamily="50" charset="-127"/>
              </a:rPr>
              <a:t>입력기</a:t>
            </a:r>
            <a:r>
              <a:rPr lang="ko-KR" altLang="en-US" sz="1050" dirty="0" smtClean="0">
                <a:latin typeface="나눔고딕" panose="020D0604000000000000" pitchFamily="50" charset="-127"/>
                <a:ea typeface="나눔고딕" panose="020D0604000000000000" pitchFamily="50" charset="-127"/>
              </a:rPr>
              <a:t> 변환에 </a:t>
            </a:r>
            <a:r>
              <a:rPr lang="en-US" altLang="ko-KR" sz="1050" dirty="0" smtClean="0">
                <a:latin typeface="나눔고딕" panose="020D0604000000000000" pitchFamily="50" charset="-127"/>
                <a:ea typeface="나눔고딕" panose="020D0604000000000000" pitchFamily="50" charset="-127"/>
              </a:rPr>
              <a:t>“Hangul</a:t>
            </a:r>
            <a:r>
              <a:rPr lang="ko-KR" altLang="en-US" sz="1050" dirty="0" smtClean="0">
                <a:latin typeface="나눔고딕" panose="020D0604000000000000" pitchFamily="50" charset="-127"/>
                <a:ea typeface="나눔고딕" panose="020D0604000000000000" pitchFamily="50" charset="-127"/>
              </a:rPr>
              <a:t>키</a:t>
            </a:r>
            <a:r>
              <a:rPr lang="en-US" altLang="ko-KR" sz="1050" dirty="0" smtClean="0">
                <a:latin typeface="나눔고딕" panose="020D0604000000000000" pitchFamily="50" charset="-127"/>
                <a:ea typeface="나눔고딕" panose="020D0604000000000000" pitchFamily="50" charset="-127"/>
              </a:rPr>
              <a:t>”</a:t>
            </a:r>
            <a:r>
              <a:rPr lang="ko-KR" altLang="en-US" sz="1050" dirty="0" smtClean="0">
                <a:latin typeface="나눔고딕" panose="020D0604000000000000" pitchFamily="50" charset="-127"/>
                <a:ea typeface="나눔고딕" panose="020D0604000000000000" pitchFamily="50" charset="-127"/>
              </a:rPr>
              <a:t>를 입력해준다</a:t>
            </a:r>
            <a:r>
              <a:rPr lang="en-US" altLang="ko-KR" sz="1050" dirty="0" smtClean="0">
                <a:latin typeface="나눔고딕" panose="020D0604000000000000" pitchFamily="50" charset="-127"/>
                <a:ea typeface="나눔고딕" panose="020D0604000000000000" pitchFamily="50" charset="-127"/>
              </a:rPr>
              <a:t>.</a:t>
            </a:r>
            <a:endParaRPr lang="en-US" altLang="ko-KR" sz="1050" dirty="0" smtClean="0">
              <a:latin typeface="나눔고딕" panose="020D0604000000000000" pitchFamily="50" charset="-127"/>
              <a:ea typeface="나눔고딕" panose="020D0604000000000000" pitchFamily="50" charset="-127"/>
            </a:endParaRPr>
          </a:p>
        </p:txBody>
      </p:sp>
      <p:cxnSp>
        <p:nvCxnSpPr>
          <p:cNvPr id="9" name="직선 화살표 연결선 8"/>
          <p:cNvCxnSpPr/>
          <p:nvPr/>
        </p:nvCxnSpPr>
        <p:spPr>
          <a:xfrm flipH="1" flipV="1">
            <a:off x="6652825" y="2936850"/>
            <a:ext cx="974911" cy="70597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000583" y="3469393"/>
            <a:ext cx="1203457" cy="27699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200" b="1" dirty="0" smtClean="0">
                <a:latin typeface="나눔고딕" panose="020D0604000000000000" pitchFamily="50" charset="-127"/>
                <a:ea typeface="나눔고딕" panose="020D0604000000000000" pitchFamily="50" charset="-127"/>
              </a:rPr>
              <a:t>1</a:t>
            </a:r>
            <a:r>
              <a:rPr lang="ko-KR" altLang="en-US" sz="1200" b="1" dirty="0" smtClean="0">
                <a:latin typeface="나눔고딕" panose="020D0604000000000000" pitchFamily="50" charset="-127"/>
                <a:ea typeface="나눔고딕" panose="020D0604000000000000" pitchFamily="50" charset="-127"/>
              </a:rPr>
              <a:t>번</a:t>
            </a:r>
            <a:r>
              <a:rPr lang="en-US" altLang="ko-KR" sz="1200" b="1" dirty="0" smtClean="0">
                <a:latin typeface="나눔고딕" panose="020D0604000000000000" pitchFamily="50" charset="-127"/>
                <a:ea typeface="나눔고딕" panose="020D0604000000000000" pitchFamily="50" charset="-127"/>
              </a:rPr>
              <a:t>) </a:t>
            </a:r>
            <a:r>
              <a:rPr lang="ko-KR" altLang="en-US" sz="1200" b="1" dirty="0" smtClean="0">
                <a:latin typeface="나눔고딕" panose="020D0604000000000000" pitchFamily="50" charset="-127"/>
                <a:ea typeface="나눔고딕" panose="020D0604000000000000" pitchFamily="50" charset="-127"/>
              </a:rPr>
              <a:t>클릭</a:t>
            </a:r>
            <a:endParaRPr lang="ko-KR" altLang="en-US" sz="1200" b="1" dirty="0">
              <a:latin typeface="나눔고딕" panose="020D0604000000000000" pitchFamily="50" charset="-127"/>
              <a:ea typeface="나눔고딕" panose="020D0604000000000000" pitchFamily="50" charset="-127"/>
            </a:endParaRPr>
          </a:p>
        </p:txBody>
      </p:sp>
      <p:sp>
        <p:nvSpPr>
          <p:cNvPr id="11" name="TextBox 10"/>
          <p:cNvSpPr txBox="1"/>
          <p:nvPr/>
        </p:nvSpPr>
        <p:spPr>
          <a:xfrm>
            <a:off x="7000583" y="4053551"/>
            <a:ext cx="1203457" cy="27699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ko-KR" sz="1200" b="1" dirty="0" smtClean="0">
                <a:latin typeface="나눔고딕" panose="020D0604000000000000" pitchFamily="50" charset="-127"/>
                <a:ea typeface="나눔고딕" panose="020D0604000000000000" pitchFamily="50" charset="-127"/>
              </a:rPr>
              <a:t>2</a:t>
            </a:r>
            <a:r>
              <a:rPr lang="ko-KR" altLang="en-US" sz="1200" b="1" dirty="0" smtClean="0">
                <a:latin typeface="나눔고딕" panose="020D0604000000000000" pitchFamily="50" charset="-127"/>
                <a:ea typeface="나눔고딕" panose="020D0604000000000000" pitchFamily="50" charset="-127"/>
              </a:rPr>
              <a:t>번</a:t>
            </a:r>
            <a:r>
              <a:rPr lang="en-US" altLang="ko-KR" sz="1200" b="1" dirty="0" smtClean="0">
                <a:latin typeface="나눔고딕" panose="020D0604000000000000" pitchFamily="50" charset="-127"/>
                <a:ea typeface="나눔고딕" panose="020D0604000000000000" pitchFamily="50" charset="-127"/>
              </a:rPr>
              <a:t>) </a:t>
            </a:r>
            <a:r>
              <a:rPr lang="ko-KR" altLang="en-US" sz="1200" b="1" dirty="0" err="1" smtClean="0">
                <a:latin typeface="나눔고딕" panose="020D0604000000000000" pitchFamily="50" charset="-127"/>
                <a:ea typeface="나눔고딕" panose="020D0604000000000000" pitchFamily="50" charset="-127"/>
              </a:rPr>
              <a:t>한영키</a:t>
            </a:r>
            <a:endParaRPr lang="ko-KR" altLang="en-US" sz="1200" b="1"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3379482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Shape 1"/>
          <p:cNvSpPr txBox="1"/>
          <p:nvPr/>
        </p:nvSpPr>
        <p:spPr>
          <a:xfrm>
            <a:off x="231120" y="2425320"/>
            <a:ext cx="3473640" cy="1041480"/>
          </a:xfrm>
          <a:prstGeom prst="rect">
            <a:avLst/>
          </a:prstGeom>
          <a:noFill/>
          <a:ln w="0">
            <a:noFill/>
          </a:ln>
        </p:spPr>
        <p:txBody>
          <a:bodyPr>
            <a:normAutofit/>
          </a:bodyPr>
          <a:lstStyle/>
          <a:p>
            <a:pPr>
              <a:lnSpc>
                <a:spcPct val="100000"/>
              </a:lnSpc>
            </a:pPr>
            <a:r>
              <a:rPr lang="ko-KR" sz="4000" b="1" strike="noStrike" spc="-250">
                <a:solidFill>
                  <a:srgbClr val="1C314E"/>
                </a:solidFill>
                <a:latin typeface="나눔고딕"/>
                <a:ea typeface="나눔고딕"/>
              </a:rPr>
              <a:t>감사합니다</a:t>
            </a:r>
            <a:endParaRPr lang="en-US" sz="4000" b="0" strike="noStrike" spc="-1">
              <a:solidFill>
                <a:srgbClr val="000000"/>
              </a:solidFill>
              <a:latin typeface="맑은 고딕"/>
            </a:endParaRPr>
          </a:p>
        </p:txBody>
      </p:sp>
      <p:sp>
        <p:nvSpPr>
          <p:cNvPr id="201" name="Line 2"/>
          <p:cNvSpPr/>
          <p:nvPr/>
        </p:nvSpPr>
        <p:spPr>
          <a:xfrm>
            <a:off x="364680" y="3434400"/>
            <a:ext cx="8406000" cy="0"/>
          </a:xfrm>
          <a:prstGeom prst="line">
            <a:avLst/>
          </a:prstGeom>
          <a:ln w="12700">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202" name="CustomShape 3"/>
          <p:cNvSpPr/>
          <p:nvPr/>
        </p:nvSpPr>
        <p:spPr>
          <a:xfrm>
            <a:off x="264600" y="6387120"/>
            <a:ext cx="3204360" cy="456120"/>
          </a:xfrm>
          <a:prstGeom prst="rect">
            <a:avLst/>
          </a:prstGeom>
          <a:noFill/>
          <a:ln w="0">
            <a:noFill/>
          </a:ln>
        </p:spPr>
        <p:style>
          <a:lnRef idx="0">
            <a:scrgbClr r="0" g="0" b="0"/>
          </a:lnRef>
          <a:fillRef idx="0">
            <a:scrgbClr r="0" g="0" b="0"/>
          </a:fillRef>
          <a:effectRef idx="0">
            <a:scrgbClr r="0" g="0" b="0"/>
          </a:effectRef>
          <a:fontRef idx="minor"/>
        </p:style>
        <p:txBody>
          <a:bodyPr>
            <a:noAutofit/>
          </a:bodyPr>
          <a:lstStyle/>
          <a:p>
            <a:pPr>
              <a:lnSpc>
                <a:spcPct val="150000"/>
              </a:lnSpc>
              <a:spcBef>
                <a:spcPts val="159"/>
              </a:spcBef>
              <a:tabLst>
                <a:tab pos="0" algn="l"/>
              </a:tabLst>
            </a:pPr>
            <a:r>
              <a:rPr lang="ko-KR" sz="800" b="0" strike="noStrike" spc="-21">
                <a:solidFill>
                  <a:srgbClr val="808080"/>
                </a:solidFill>
                <a:latin typeface="나눔고딕"/>
                <a:ea typeface="나눔고딕"/>
              </a:rPr>
              <a:t>이 문서는 나눔글꼴로 작성되었습니다</a:t>
            </a:r>
            <a:r>
              <a:rPr lang="en-US" sz="800" b="0" strike="noStrike" spc="-21">
                <a:solidFill>
                  <a:srgbClr val="808080"/>
                </a:solidFill>
                <a:latin typeface="나눔고딕"/>
                <a:ea typeface="나눔고딕"/>
              </a:rPr>
              <a:t>. </a:t>
            </a:r>
            <a:r>
              <a:rPr lang="ko-KR" sz="800" b="0" u="sng" strike="noStrike" spc="-21">
                <a:solidFill>
                  <a:srgbClr val="39639D"/>
                </a:solidFill>
                <a:uFillTx/>
                <a:latin typeface="나눔고딕"/>
                <a:ea typeface="나눔고딕"/>
                <a:hlinkClick r:id="rId3"/>
              </a:rPr>
              <a:t>설치하기</a:t>
            </a:r>
            <a:endParaRPr lang="en-US" sz="800" b="0" strike="noStrike" spc="-1">
              <a:latin typeface="나눔고딕"/>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CustomShape 1"/>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156" name="Line 2"/>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157" name="TextShape 3"/>
          <p:cNvSpPr txBox="1"/>
          <p:nvPr/>
        </p:nvSpPr>
        <p:spPr>
          <a:xfrm>
            <a:off x="256680" y="700200"/>
            <a:ext cx="8514000" cy="580680"/>
          </a:xfrm>
          <a:prstGeom prst="rect">
            <a:avLst/>
          </a:prstGeom>
          <a:noFill/>
          <a:ln w="0">
            <a:noFill/>
          </a:ln>
        </p:spPr>
        <p:txBody>
          <a:bodyPr anchor="ctr">
            <a:noAutofit/>
          </a:bodyPr>
          <a:lstStyle/>
          <a:p>
            <a:pPr>
              <a:lnSpc>
                <a:spcPct val="100000"/>
              </a:lnSpc>
            </a:pPr>
            <a:r>
              <a:rPr lang="en-US" sz="2000" b="1" strike="noStrike" spc="-151">
                <a:solidFill>
                  <a:srgbClr val="1C314E"/>
                </a:solidFill>
                <a:latin typeface="나눔고딕"/>
                <a:ea typeface="나눔고딕"/>
              </a:rPr>
              <a:t>2. </a:t>
            </a:r>
            <a:r>
              <a:rPr lang="ko-KR" sz="2000" b="1" strike="noStrike" spc="-151">
                <a:solidFill>
                  <a:srgbClr val="1C314E"/>
                </a:solidFill>
                <a:latin typeface="나눔고딕"/>
                <a:ea typeface="나눔고딕"/>
              </a:rPr>
              <a:t>라이선스</a:t>
            </a:r>
            <a:endParaRPr lang="en-US" sz="2000" b="0" strike="noStrike" spc="-1">
              <a:solidFill>
                <a:srgbClr val="000000"/>
              </a:solidFill>
              <a:latin typeface="맑은 고딕"/>
            </a:endParaRPr>
          </a:p>
        </p:txBody>
      </p:sp>
      <p:sp>
        <p:nvSpPr>
          <p:cNvPr id="158" name="CustomShape 4"/>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6C68E8A5-CA48-4B1A-99C2-F57A13838522}" type="slidenum">
              <a:rPr lang="en-US" sz="1000" b="0" strike="noStrike" spc="-32">
                <a:solidFill>
                  <a:srgbClr val="0D0D0D"/>
                </a:solidFill>
                <a:latin typeface="나눔고딕"/>
                <a:ea typeface="나눔고딕"/>
              </a:rPr>
              <a:t>5</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159" name="CustomShape 5"/>
          <p:cNvSpPr/>
          <p:nvPr/>
        </p:nvSpPr>
        <p:spPr>
          <a:xfrm>
            <a:off x="256680" y="1433160"/>
            <a:ext cx="8470080" cy="1639800"/>
          </a:xfrm>
          <a:prstGeom prst="rect">
            <a:avLst/>
          </a:prstGeom>
          <a:noFill/>
          <a:ln w="0">
            <a:noFill/>
          </a:ln>
        </p:spPr>
        <p:style>
          <a:lnRef idx="0">
            <a:scrgbClr r="0" g="0" b="0"/>
          </a:lnRef>
          <a:fillRef idx="0">
            <a:scrgbClr r="0" g="0" b="0"/>
          </a:fillRef>
          <a:effectRef idx="0">
            <a:scrgbClr r="0" g="0" b="0"/>
          </a:effectRef>
          <a:fontRef idx="minor"/>
        </p:style>
        <p:txBody>
          <a:bodyPr>
            <a:normAutofit/>
          </a:bodyPr>
          <a:lstStyle/>
          <a:p>
            <a:pPr>
              <a:lnSpc>
                <a:spcPct val="100000"/>
              </a:lnSpc>
              <a:spcBef>
                <a:spcPts val="241"/>
              </a:spcBef>
              <a:tabLst>
                <a:tab pos="0" algn="l"/>
              </a:tabLst>
            </a:pPr>
            <a:r>
              <a:rPr lang="en-US" altLang="ko-KR" sz="1200" dirty="0">
                <a:latin typeface="나눔고딕" panose="020D0604000000000000" pitchFamily="50" charset="-127"/>
                <a:ea typeface="나눔고딕" panose="020D0604000000000000" pitchFamily="50" charset="-127"/>
              </a:rPr>
              <a:t>Copyright 2021, Dodo(</a:t>
            </a:r>
            <a:r>
              <a:rPr lang="ko-KR" altLang="en-US" sz="1200" dirty="0">
                <a:latin typeface="나눔고딕" panose="020D0604000000000000" pitchFamily="50" charset="-127"/>
                <a:ea typeface="나눔고딕" panose="020D0604000000000000" pitchFamily="50" charset="-127"/>
              </a:rPr>
              <a:t>도도</a:t>
            </a:r>
            <a:r>
              <a:rPr lang="en-US" altLang="ko-KR" sz="1200" dirty="0">
                <a:latin typeface="나눔고딕" panose="020D0604000000000000" pitchFamily="50" charset="-127"/>
                <a:ea typeface="나눔고딕" panose="020D0604000000000000" pitchFamily="50" charset="-127"/>
              </a:rPr>
              <a:t>) / </a:t>
            </a:r>
            <a:r>
              <a:rPr lang="ko-KR" altLang="en-US" sz="1200" dirty="0" smtClean="0">
                <a:latin typeface="나눔고딕" panose="020D0604000000000000" pitchFamily="50" charset="-127"/>
                <a:ea typeface="나눔고딕" panose="020D0604000000000000" pitchFamily="50" charset="-127"/>
              </a:rPr>
              <a:t>실제 환경 </a:t>
            </a:r>
            <a:r>
              <a:rPr lang="en-US" altLang="ko-KR" sz="1200" dirty="0" smtClean="0">
                <a:latin typeface="나눔고딕" panose="020D0604000000000000" pitchFamily="50" charset="-127"/>
                <a:ea typeface="나눔고딕" panose="020D0604000000000000" pitchFamily="50" charset="-127"/>
              </a:rPr>
              <a:t>- </a:t>
            </a:r>
            <a:r>
              <a:rPr lang="ko-KR" altLang="en-US" sz="1200" dirty="0" err="1" smtClean="0">
                <a:latin typeface="나눔고딕" panose="020D0604000000000000" pitchFamily="50" charset="-127"/>
                <a:ea typeface="나눔고딕" panose="020D0604000000000000" pitchFamily="50" charset="-127"/>
              </a:rPr>
              <a:t>우분투</a:t>
            </a:r>
            <a:r>
              <a:rPr lang="ko-KR" altLang="en-US" sz="1200" dirty="0" smtClean="0">
                <a:latin typeface="나눔고딕" panose="020D0604000000000000" pitchFamily="50" charset="-127"/>
                <a:ea typeface="나눔고딕" panose="020D0604000000000000" pitchFamily="50" charset="-127"/>
              </a:rPr>
              <a:t> </a:t>
            </a:r>
            <a:r>
              <a:rPr lang="en-US" altLang="ko-KR" sz="1200" dirty="0">
                <a:latin typeface="나눔고딕" panose="020D0604000000000000" pitchFamily="50" charset="-127"/>
                <a:ea typeface="나눔고딕" panose="020D0604000000000000" pitchFamily="50" charset="-127"/>
              </a:rPr>
              <a:t>20.04(20.10), xfce4, </a:t>
            </a:r>
            <a:r>
              <a:rPr lang="en-US" altLang="ko-KR" sz="1200" dirty="0" err="1">
                <a:latin typeface="나눔고딕" panose="020D0604000000000000" pitchFamily="50" charset="-127"/>
                <a:ea typeface="나눔고딕" panose="020D0604000000000000" pitchFamily="50" charset="-127"/>
              </a:rPr>
              <a:t>fcitx</a:t>
            </a:r>
            <a:r>
              <a:rPr lang="en-US" altLang="ko-KR" sz="1200" dirty="0">
                <a:latin typeface="나눔고딕" panose="020D0604000000000000" pitchFamily="50" charset="-127"/>
                <a:ea typeface="나눔고딕" panose="020D0604000000000000" pitchFamily="50" charset="-127"/>
              </a:rPr>
              <a:t> </a:t>
            </a:r>
            <a:r>
              <a:rPr lang="ko-KR" altLang="en-US" sz="1200" dirty="0">
                <a:latin typeface="나눔고딕" panose="020D0604000000000000" pitchFamily="50" charset="-127"/>
                <a:ea typeface="나눔고딕" panose="020D0604000000000000" pitchFamily="50" charset="-127"/>
              </a:rPr>
              <a:t>한글</a:t>
            </a:r>
            <a:r>
              <a:rPr lang="en-US" altLang="ko-KR" sz="1200" dirty="0">
                <a:latin typeface="나눔고딕" panose="020D0604000000000000" pitchFamily="50" charset="-127"/>
                <a:ea typeface="나눔고딕" panose="020D0604000000000000" pitchFamily="50" charset="-127"/>
              </a:rPr>
              <a:t>(</a:t>
            </a:r>
            <a:r>
              <a:rPr lang="ko-KR" altLang="en-US" sz="1200" dirty="0">
                <a:latin typeface="나눔고딕" panose="020D0604000000000000" pitchFamily="50" charset="-127"/>
                <a:ea typeface="나눔고딕" panose="020D0604000000000000" pitchFamily="50" charset="-127"/>
              </a:rPr>
              <a:t>한자</a:t>
            </a:r>
            <a:r>
              <a:rPr lang="en-US" altLang="ko-KR" sz="1200" dirty="0">
                <a:latin typeface="나눔고딕" panose="020D0604000000000000" pitchFamily="50" charset="-127"/>
                <a:ea typeface="나눔고딕" panose="020D0604000000000000" pitchFamily="50" charset="-127"/>
              </a:rPr>
              <a:t>, </a:t>
            </a:r>
            <a:r>
              <a:rPr lang="ko-KR" altLang="en-US" sz="1200" dirty="0" err="1">
                <a:latin typeface="나눔고딕" panose="020D0604000000000000" pitchFamily="50" charset="-127"/>
                <a:ea typeface="나눔고딕" panose="020D0604000000000000" pitchFamily="50" charset="-127"/>
              </a:rPr>
              <a:t>한영키</a:t>
            </a:r>
            <a:r>
              <a:rPr lang="en-US" altLang="ko-KR" sz="1200" dirty="0">
                <a:latin typeface="나눔고딕" panose="020D0604000000000000" pitchFamily="50" charset="-127"/>
                <a:ea typeface="나눔고딕" panose="020D0604000000000000" pitchFamily="50" charset="-127"/>
              </a:rPr>
              <a:t>) </a:t>
            </a:r>
            <a:r>
              <a:rPr lang="ko-KR" altLang="en-US" sz="1200" dirty="0">
                <a:latin typeface="나눔고딕" panose="020D0604000000000000" pitchFamily="50" charset="-127"/>
                <a:ea typeface="나눔고딕" panose="020D0604000000000000" pitchFamily="50" charset="-127"/>
              </a:rPr>
              <a:t>설명서</a:t>
            </a:r>
            <a:r>
              <a:rPr lang="en-US" altLang="ko-KR" sz="1200" dirty="0">
                <a:latin typeface="나눔고딕" panose="020D0604000000000000" pitchFamily="50" charset="-127"/>
                <a:ea typeface="나눔고딕" panose="020D0604000000000000" pitchFamily="50" charset="-127"/>
              </a:rPr>
              <a:t/>
            </a:r>
            <a:br>
              <a:rPr lang="en-US" altLang="ko-KR" sz="1200" dirty="0">
                <a:latin typeface="나눔고딕" panose="020D0604000000000000" pitchFamily="50" charset="-127"/>
                <a:ea typeface="나눔고딕" panose="020D0604000000000000" pitchFamily="50" charset="-127"/>
              </a:rPr>
            </a:br>
            <a:r>
              <a:rPr lang="en-US" altLang="ko-KR" sz="1200" dirty="0" smtClean="0">
                <a:latin typeface="나눔고딕" panose="020D0604000000000000" pitchFamily="50" charset="-127"/>
                <a:ea typeface="나눔고딕" panose="020D0604000000000000" pitchFamily="50" charset="-127"/>
              </a:rPr>
              <a:t>             </a:t>
            </a:r>
            <a:r>
              <a:rPr lang="en-US" altLang="ko-KR" sz="1200" dirty="0">
                <a:latin typeface="나눔고딕" panose="020D0604000000000000" pitchFamily="50" charset="-127"/>
                <a:ea typeface="나눔고딕" panose="020D0604000000000000" pitchFamily="50" charset="-127"/>
              </a:rPr>
              <a:t>= Real </a:t>
            </a:r>
            <a:r>
              <a:rPr lang="en-US" altLang="ko-KR" sz="1200" dirty="0" smtClean="0">
                <a:latin typeface="나눔고딕" panose="020D0604000000000000" pitchFamily="50" charset="-127"/>
                <a:ea typeface="나눔고딕" panose="020D0604000000000000" pitchFamily="50" charset="-127"/>
              </a:rPr>
              <a:t>environment / </a:t>
            </a:r>
            <a:r>
              <a:rPr lang="en-US" altLang="ko-KR" sz="1200" dirty="0">
                <a:latin typeface="나눔고딕" panose="020D0604000000000000" pitchFamily="50" charset="-127"/>
                <a:ea typeface="나눔고딕" panose="020D0604000000000000" pitchFamily="50" charset="-127"/>
              </a:rPr>
              <a:t>Ubuntu 20.04 (20.10), xfce4, </a:t>
            </a:r>
            <a:r>
              <a:rPr lang="en-US" altLang="ko-KR" sz="1200" dirty="0" err="1">
                <a:latin typeface="나눔고딕" panose="020D0604000000000000" pitchFamily="50" charset="-127"/>
                <a:ea typeface="나눔고딕" panose="020D0604000000000000" pitchFamily="50" charset="-127"/>
              </a:rPr>
              <a:t>fcitx</a:t>
            </a:r>
            <a:r>
              <a:rPr lang="en-US" altLang="ko-KR" sz="1200" dirty="0">
                <a:latin typeface="나눔고딕" panose="020D0604000000000000" pitchFamily="50" charset="-127"/>
                <a:ea typeface="나눔고딕" panose="020D0604000000000000" pitchFamily="50" charset="-127"/>
              </a:rPr>
              <a:t> Hangul (Korean-Hanja, Korean-English keys) Guide</a:t>
            </a:r>
          </a:p>
          <a:p>
            <a:pPr>
              <a:lnSpc>
                <a:spcPct val="100000"/>
              </a:lnSpc>
              <a:spcBef>
                <a:spcPts val="241"/>
              </a:spcBef>
              <a:tabLst>
                <a:tab pos="0" algn="l"/>
              </a:tabLst>
            </a:pPr>
            <a:endParaRPr lang="en-US" altLang="ko-KR" sz="1200" dirty="0">
              <a:latin typeface="나눔고딕" panose="020D0604000000000000" pitchFamily="50" charset="-127"/>
              <a:ea typeface="나눔고딕" panose="020D0604000000000000" pitchFamily="50" charset="-127"/>
            </a:endParaRPr>
          </a:p>
          <a:p>
            <a:pPr>
              <a:lnSpc>
                <a:spcPct val="100000"/>
              </a:lnSpc>
              <a:spcBef>
                <a:spcPts val="241"/>
              </a:spcBef>
              <a:tabLst>
                <a:tab pos="0" algn="l"/>
              </a:tabLst>
            </a:pPr>
            <a:r>
              <a:rPr lang="en-US" altLang="ko-KR" sz="1200" dirty="0">
                <a:latin typeface="나눔고딕" panose="020D0604000000000000" pitchFamily="50" charset="-127"/>
                <a:ea typeface="나눔고딕" panose="020D0604000000000000" pitchFamily="50" charset="-127"/>
              </a:rPr>
              <a:t>Licensed under the Apache License, Version 2.0 (the "License"); you may not use this file except in compliance with the License. You may obtain a copy of the License at http://www.apache.org/licenses/LICENSE-2.0 Unless required by applicable law or agreed to in writing, software distributed under the License is distributed on an "AS IS" BASIS, WITHOUT WARRANTIES OR CONDITIONS OF ANY KIND, either express or implied. See the License for the specific language governing permissions and limitations under the License.</a:t>
            </a:r>
            <a:endParaRPr lang="en-US" altLang="ko-KR" sz="1200" spc="-1" dirty="0">
              <a:latin typeface="나눔고딕" panose="020D0604000000000000" pitchFamily="50" charset="-127"/>
              <a:ea typeface="나눔고딕" panose="020D0604000000000000" pitchFamily="50" charset="-127"/>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8"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9"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3. [</a:t>
            </a:r>
            <a:r>
              <a:rPr lang="ko-KR" altLang="en-US" b="1" spc="-151" dirty="0" smtClean="0">
                <a:solidFill>
                  <a:srgbClr val="1C314E"/>
                </a:solidFill>
                <a:latin typeface="나눔고딕"/>
                <a:ea typeface="나눔고딕"/>
              </a:rPr>
              <a:t>소개</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작업 전 유의사항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컴퓨터 애호가</a:t>
            </a:r>
            <a:r>
              <a:rPr lang="ko-KR" altLang="en-US" b="1" spc="-151" dirty="0" smtClean="0">
                <a:solidFill>
                  <a:srgbClr val="1C314E"/>
                </a:solidFill>
                <a:latin typeface="나눔고딕"/>
                <a:ea typeface="나눔고딕"/>
              </a:rPr>
              <a:t>들을 위한 안내사항 </a:t>
            </a:r>
            <a:r>
              <a:rPr lang="en-US" altLang="ko-KR" b="1" spc="-151" dirty="0" smtClean="0">
                <a:solidFill>
                  <a:srgbClr val="1C314E"/>
                </a:solidFill>
                <a:latin typeface="나눔고딕"/>
                <a:ea typeface="나눔고딕"/>
              </a:rPr>
              <a:t>(</a:t>
            </a:r>
            <a:r>
              <a:rPr lang="en-US" altLang="ko-KR" b="1" spc="-151" dirty="0" smtClean="0">
                <a:solidFill>
                  <a:srgbClr val="1C314E"/>
                </a:solidFill>
                <a:latin typeface="나눔고딕"/>
                <a:ea typeface="나눔고딕"/>
              </a:rPr>
              <a:t>2021-04-03)</a:t>
            </a:r>
            <a:endParaRPr lang="en-US" altLang="ko-KR" b="1" spc="-1" dirty="0">
              <a:latin typeface="나눔고딕"/>
            </a:endParaRPr>
          </a:p>
        </p:txBody>
      </p:sp>
      <p:sp>
        <p:nvSpPr>
          <p:cNvPr id="10"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6</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19"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200" dirty="0" smtClean="0">
                <a:latin typeface="나눔고딕" panose="020D0604000000000000" pitchFamily="50" charset="-127"/>
                <a:ea typeface="나눔고딕" panose="020D0604000000000000" pitchFamily="50" charset="-127"/>
              </a:rPr>
              <a:t>컴퓨터 작업을 하기 전에 꼭 숙지하기 바란다</a:t>
            </a:r>
            <a:r>
              <a:rPr lang="en-US" altLang="ko-KR" sz="1200" dirty="0" smtClean="0">
                <a:latin typeface="나눔고딕" panose="020D0604000000000000" pitchFamily="50" charset="-127"/>
                <a:ea typeface="나눔고딕" panose="020D0604000000000000" pitchFamily="50" charset="-127"/>
              </a:rPr>
              <a:t>.</a:t>
            </a:r>
          </a:p>
        </p:txBody>
      </p:sp>
      <p:sp>
        <p:nvSpPr>
          <p:cNvPr id="20" name="직사각형 19"/>
          <p:cNvSpPr/>
          <p:nvPr/>
        </p:nvSpPr>
        <p:spPr>
          <a:xfrm>
            <a:off x="364680" y="1633823"/>
            <a:ext cx="8406000" cy="302558"/>
          </a:xfrm>
          <a:prstGeom prst="rect">
            <a:avLst/>
          </a:prstGeom>
          <a:solidFill>
            <a:srgbClr val="00B0F0"/>
          </a:solidFill>
        </p:spPr>
        <p:style>
          <a:lnRef idx="2">
            <a:schemeClr val="accent1"/>
          </a:lnRef>
          <a:fillRef idx="1">
            <a:schemeClr val="lt1"/>
          </a:fillRef>
          <a:effectRef idx="0">
            <a:schemeClr val="accent1"/>
          </a:effectRef>
          <a:fontRef idx="minor">
            <a:schemeClr val="dk1"/>
          </a:fontRef>
        </p:style>
        <p:txBody>
          <a:bodyPr rtlCol="0" anchor="ctr"/>
          <a:lstStyle/>
          <a:p>
            <a:r>
              <a:rPr lang="ko-KR" altLang="en-US" sz="1600" b="1" dirty="0" smtClean="0">
                <a:solidFill>
                  <a:schemeClr val="bg1"/>
                </a:solidFill>
                <a:latin typeface="나눔고딕" panose="020D0604000000000000" pitchFamily="50" charset="-127"/>
                <a:ea typeface="나눔고딕" panose="020D0604000000000000" pitchFamily="50" charset="-127"/>
              </a:rPr>
              <a:t>작업 전 장시간 컴퓨터를 사용하기 전에 해야 할 일 </a:t>
            </a:r>
            <a:endParaRPr lang="ko-KR" altLang="en-US" sz="1600" b="1" dirty="0">
              <a:solidFill>
                <a:schemeClr val="bg1"/>
              </a:solidFill>
              <a:latin typeface="나눔고딕" panose="020D0604000000000000" pitchFamily="50" charset="-127"/>
              <a:ea typeface="나눔고딕" panose="020D0604000000000000" pitchFamily="50" charset="-127"/>
            </a:endParaRPr>
          </a:p>
        </p:txBody>
      </p:sp>
      <p:sp>
        <p:nvSpPr>
          <p:cNvPr id="21" name="직사각형 20"/>
          <p:cNvSpPr/>
          <p:nvPr/>
        </p:nvSpPr>
        <p:spPr>
          <a:xfrm>
            <a:off x="364680" y="1949817"/>
            <a:ext cx="8406000" cy="564788"/>
          </a:xfrm>
          <a:prstGeom prst="rect">
            <a:avLst/>
          </a:prstGeom>
          <a:noFill/>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ko-KR" sz="1400" b="1" dirty="0">
                <a:latin typeface="나눔고딕" panose="020D0604000000000000" pitchFamily="50" charset="-127"/>
                <a:ea typeface="나눔고딕" panose="020D0604000000000000" pitchFamily="50" charset="-127"/>
              </a:rPr>
              <a:t>/ </a:t>
            </a:r>
            <a:r>
              <a:rPr lang="ko-KR" altLang="en-US" sz="1400" b="1" dirty="0">
                <a:latin typeface="나눔고딕" panose="020D0604000000000000" pitchFamily="50" charset="-127"/>
                <a:ea typeface="나눔고딕" panose="020D0604000000000000" pitchFamily="50" charset="-127"/>
              </a:rPr>
              <a:t>컴퓨터 본체</a:t>
            </a:r>
            <a:r>
              <a:rPr lang="en-US" altLang="ko-KR" sz="1400" b="1" dirty="0">
                <a:latin typeface="나눔고딕" panose="020D0604000000000000" pitchFamily="50" charset="-127"/>
                <a:ea typeface="나눔고딕" panose="020D0604000000000000" pitchFamily="50" charset="-127"/>
              </a:rPr>
              <a:t>, </a:t>
            </a:r>
            <a:r>
              <a:rPr lang="ko-KR" altLang="en-US" sz="1400" b="1" dirty="0">
                <a:latin typeface="나눔고딕" panose="020D0604000000000000" pitchFamily="50" charset="-127"/>
                <a:ea typeface="나눔고딕" panose="020D0604000000000000" pitchFamily="50" charset="-127"/>
              </a:rPr>
              <a:t>노트북</a:t>
            </a:r>
            <a:r>
              <a:rPr lang="en-US" altLang="ko-KR" sz="1400" b="1" dirty="0">
                <a:latin typeface="나눔고딕" panose="020D0604000000000000" pitchFamily="50" charset="-127"/>
                <a:ea typeface="나눔고딕" panose="020D0604000000000000" pitchFamily="50" charset="-127"/>
              </a:rPr>
              <a:t>(</a:t>
            </a:r>
            <a:r>
              <a:rPr lang="ko-KR" altLang="en-US" sz="1400" b="1" dirty="0">
                <a:latin typeface="나눔고딕" panose="020D0604000000000000" pitchFamily="50" charset="-127"/>
                <a:ea typeface="나눔고딕" panose="020D0604000000000000" pitchFamily="50" charset="-127"/>
              </a:rPr>
              <a:t>랩톱</a:t>
            </a:r>
            <a:r>
              <a:rPr lang="en-US" altLang="ko-KR" sz="1400" b="1" dirty="0">
                <a:latin typeface="나눔고딕" panose="020D0604000000000000" pitchFamily="50" charset="-127"/>
                <a:ea typeface="나눔고딕" panose="020D0604000000000000" pitchFamily="50" charset="-127"/>
              </a:rPr>
              <a:t>), </a:t>
            </a:r>
            <a:r>
              <a:rPr lang="ko-KR" altLang="en-US" sz="1400" b="1" dirty="0" err="1">
                <a:latin typeface="나눔고딕" panose="020D0604000000000000" pitchFamily="50" charset="-127"/>
                <a:ea typeface="나눔고딕" panose="020D0604000000000000" pitchFamily="50" charset="-127"/>
              </a:rPr>
              <a:t>복합기</a:t>
            </a:r>
            <a:r>
              <a:rPr lang="en-US" altLang="ko-KR" sz="1400" b="1" dirty="0">
                <a:latin typeface="나눔고딕" panose="020D0604000000000000" pitchFamily="50" charset="-127"/>
                <a:ea typeface="나눔고딕" panose="020D0604000000000000" pitchFamily="50" charset="-127"/>
              </a:rPr>
              <a:t>, </a:t>
            </a:r>
            <a:r>
              <a:rPr lang="ko-KR" altLang="en-US" sz="1400" b="1" dirty="0">
                <a:latin typeface="나눔고딕" panose="020D0604000000000000" pitchFamily="50" charset="-127"/>
                <a:ea typeface="나눔고딕" panose="020D0604000000000000" pitchFamily="50" charset="-127"/>
              </a:rPr>
              <a:t>프린터 등의 쿨러 부위는</a:t>
            </a:r>
            <a:endParaRPr lang="en-US" altLang="ko-KR" sz="1400" b="1" dirty="0">
              <a:latin typeface="나눔고딕" panose="020D0604000000000000" pitchFamily="50" charset="-127"/>
              <a:ea typeface="나눔고딕" panose="020D0604000000000000" pitchFamily="50" charset="-127"/>
            </a:endParaRPr>
          </a:p>
          <a:p>
            <a:pPr algn="ctr"/>
            <a:r>
              <a:rPr lang="ko-KR" altLang="en-US" sz="1400" b="1" dirty="0" smtClean="0">
                <a:latin typeface="나눔고딕" panose="020D0604000000000000" pitchFamily="50" charset="-127"/>
                <a:ea typeface="나눔고딕" panose="020D0604000000000000" pitchFamily="50" charset="-127"/>
              </a:rPr>
              <a:t>미세먼지가 </a:t>
            </a:r>
            <a:r>
              <a:rPr lang="ko-KR" altLang="en-US" sz="1400" b="1" dirty="0">
                <a:latin typeface="나눔고딕" panose="020D0604000000000000" pitchFamily="50" charset="-127"/>
                <a:ea typeface="나눔고딕" panose="020D0604000000000000" pitchFamily="50" charset="-127"/>
              </a:rPr>
              <a:t>발생할 수 있으니</a:t>
            </a:r>
            <a:r>
              <a:rPr lang="en-US" altLang="ko-KR" sz="1400" b="1" dirty="0">
                <a:latin typeface="나눔고딕" panose="020D0604000000000000" pitchFamily="50" charset="-127"/>
                <a:ea typeface="나눔고딕" panose="020D0604000000000000" pitchFamily="50" charset="-127"/>
              </a:rPr>
              <a:t>, </a:t>
            </a:r>
            <a:r>
              <a:rPr lang="ko-KR" altLang="en-US" sz="1400" b="1" dirty="0">
                <a:latin typeface="나눔고딕" panose="020D0604000000000000" pitchFamily="50" charset="-127"/>
                <a:ea typeface="나눔고딕" panose="020D0604000000000000" pitchFamily="50" charset="-127"/>
              </a:rPr>
              <a:t>가벼운 천이나 미세먼지를 잘 </a:t>
            </a:r>
            <a:r>
              <a:rPr lang="ko-KR" altLang="en-US" sz="1400" b="1" dirty="0" smtClean="0">
                <a:latin typeface="나눔고딕" panose="020D0604000000000000" pitchFamily="50" charset="-127"/>
                <a:ea typeface="나눔고딕" panose="020D0604000000000000" pitchFamily="50" charset="-127"/>
              </a:rPr>
              <a:t>관리하여 사용하기 바란다</a:t>
            </a:r>
            <a:r>
              <a:rPr lang="en-US" altLang="ko-KR" sz="1400" b="1" dirty="0" smtClean="0">
                <a:latin typeface="나눔고딕" panose="020D0604000000000000" pitchFamily="50" charset="-127"/>
                <a:ea typeface="나눔고딕" panose="020D0604000000000000" pitchFamily="50" charset="-127"/>
              </a:rPr>
              <a:t>.</a:t>
            </a:r>
            <a:endParaRPr lang="ko-KR" altLang="en-US" sz="1400" b="1" dirty="0">
              <a:latin typeface="나눔고딕" panose="020D0604000000000000" pitchFamily="50" charset="-127"/>
              <a:ea typeface="나눔고딕" panose="020D0604000000000000" pitchFamily="50" charset="-127"/>
            </a:endParaRPr>
          </a:p>
        </p:txBody>
      </p:sp>
      <p:sp>
        <p:nvSpPr>
          <p:cNvPr id="22" name="직사각형 21"/>
          <p:cNvSpPr/>
          <p:nvPr/>
        </p:nvSpPr>
        <p:spPr>
          <a:xfrm>
            <a:off x="364680" y="2595276"/>
            <a:ext cx="8406000" cy="564788"/>
          </a:xfrm>
          <a:prstGeom prst="rect">
            <a:avLst/>
          </a:prstGeom>
          <a:noFill/>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ko-KR" altLang="en-US" sz="1400" b="1" dirty="0" smtClean="0">
                <a:latin typeface="나눔고딕" panose="020D0604000000000000" pitchFamily="50" charset="-127"/>
                <a:ea typeface="나눔고딕" panose="020D0604000000000000" pitchFamily="50" charset="-127"/>
              </a:rPr>
              <a:t>노트북</a:t>
            </a:r>
            <a:r>
              <a:rPr lang="en-US" altLang="ko-KR" sz="1400" b="1" dirty="0" smtClean="0">
                <a:latin typeface="나눔고딕" panose="020D0604000000000000" pitchFamily="50" charset="-127"/>
                <a:ea typeface="나눔고딕" panose="020D0604000000000000" pitchFamily="50" charset="-127"/>
              </a:rPr>
              <a:t>(</a:t>
            </a:r>
            <a:r>
              <a:rPr lang="ko-KR" altLang="en-US" sz="1400" b="1" dirty="0" smtClean="0">
                <a:latin typeface="나눔고딕" panose="020D0604000000000000" pitchFamily="50" charset="-127"/>
                <a:ea typeface="나눔고딕" panose="020D0604000000000000" pitchFamily="50" charset="-127"/>
              </a:rPr>
              <a:t>랩톱</a:t>
            </a:r>
            <a:r>
              <a:rPr lang="en-US" altLang="ko-KR" sz="1400" b="1" dirty="0" smtClean="0">
                <a:latin typeface="나눔고딕" panose="020D0604000000000000" pitchFamily="50" charset="-127"/>
                <a:ea typeface="나눔고딕" panose="020D0604000000000000" pitchFamily="50" charset="-127"/>
              </a:rPr>
              <a:t>)</a:t>
            </a:r>
            <a:r>
              <a:rPr lang="ko-KR" altLang="en-US" sz="1400" b="1" dirty="0" smtClean="0">
                <a:latin typeface="나눔고딕" panose="020D0604000000000000" pitchFamily="50" charset="-127"/>
                <a:ea typeface="나눔고딕" panose="020D0604000000000000" pitchFamily="50" charset="-127"/>
              </a:rPr>
              <a:t>의 </a:t>
            </a:r>
            <a:r>
              <a:rPr lang="en-US" altLang="ko-KR" sz="1400" b="1" dirty="0" smtClean="0">
                <a:latin typeface="나눔고딕" panose="020D0604000000000000" pitchFamily="50" charset="-127"/>
                <a:ea typeface="나눔고딕" panose="020D0604000000000000" pitchFamily="50" charset="-127"/>
              </a:rPr>
              <a:t>“</a:t>
            </a:r>
            <a:r>
              <a:rPr lang="ko-KR" altLang="en-US" sz="1400" b="1" dirty="0" err="1" smtClean="0">
                <a:latin typeface="나눔고딕" panose="020D0604000000000000" pitchFamily="50" charset="-127"/>
                <a:ea typeface="나눔고딕" panose="020D0604000000000000" pitchFamily="50" charset="-127"/>
              </a:rPr>
              <a:t>쿨링</a:t>
            </a:r>
            <a:r>
              <a:rPr lang="ko-KR" altLang="en-US" sz="1400" b="1" dirty="0" smtClean="0">
                <a:latin typeface="나눔고딕" panose="020D0604000000000000" pitchFamily="50" charset="-127"/>
                <a:ea typeface="나눔고딕" panose="020D0604000000000000" pitchFamily="50" charset="-127"/>
              </a:rPr>
              <a:t> 펜</a:t>
            </a:r>
            <a:r>
              <a:rPr lang="en-US" altLang="ko-KR" sz="1400" b="1" dirty="0" smtClean="0">
                <a:latin typeface="나눔고딕" panose="020D0604000000000000" pitchFamily="50" charset="-127"/>
                <a:ea typeface="나눔고딕" panose="020D0604000000000000" pitchFamily="50" charset="-127"/>
              </a:rPr>
              <a:t>”</a:t>
            </a:r>
            <a:r>
              <a:rPr lang="ko-KR" altLang="en-US" sz="1400" b="1" dirty="0" smtClean="0">
                <a:latin typeface="나눔고딕" panose="020D0604000000000000" pitchFamily="50" charset="-127"/>
                <a:ea typeface="나눔고딕" panose="020D0604000000000000" pitchFamily="50" charset="-127"/>
              </a:rPr>
              <a:t>은 먼지 발생을 유발할 수 있어서 가급적이면 </a:t>
            </a:r>
            <a:r>
              <a:rPr lang="en-US" altLang="ko-KR" sz="1400" b="1" dirty="0" smtClean="0">
                <a:latin typeface="나눔고딕" panose="020D0604000000000000" pitchFamily="50" charset="-127"/>
                <a:ea typeface="나눔고딕" panose="020D0604000000000000" pitchFamily="50" charset="-127"/>
              </a:rPr>
              <a:t/>
            </a:r>
            <a:br>
              <a:rPr lang="en-US" altLang="ko-KR" sz="1400" b="1" dirty="0" smtClean="0">
                <a:latin typeface="나눔고딕" panose="020D0604000000000000" pitchFamily="50" charset="-127"/>
                <a:ea typeface="나눔고딕" panose="020D0604000000000000" pitchFamily="50" charset="-127"/>
              </a:rPr>
            </a:br>
            <a:r>
              <a:rPr lang="ko-KR" altLang="en-US" sz="1400" b="1" dirty="0" smtClean="0">
                <a:latin typeface="나눔고딕" panose="020D0604000000000000" pitchFamily="50" charset="-127"/>
                <a:ea typeface="나눔고딕" panose="020D0604000000000000" pitchFamily="50" charset="-127"/>
              </a:rPr>
              <a:t>전문적인 사용자 이외에는 추천하지 않는다</a:t>
            </a:r>
            <a:r>
              <a:rPr lang="en-US" altLang="ko-KR" sz="1400" b="1" dirty="0" smtClean="0">
                <a:latin typeface="나눔고딕" panose="020D0604000000000000" pitchFamily="50" charset="-127"/>
                <a:ea typeface="나눔고딕" panose="020D0604000000000000" pitchFamily="50" charset="-127"/>
              </a:rPr>
              <a:t>.</a:t>
            </a:r>
            <a:endParaRPr lang="ko-KR" altLang="en-US" sz="1400" b="1" dirty="0">
              <a:latin typeface="나눔고딕" panose="020D0604000000000000" pitchFamily="50" charset="-127"/>
              <a:ea typeface="나눔고딕" panose="020D0604000000000000" pitchFamily="50" charset="-127"/>
            </a:endParaRPr>
          </a:p>
        </p:txBody>
      </p:sp>
      <p:sp>
        <p:nvSpPr>
          <p:cNvPr id="23" name="직사각형 22"/>
          <p:cNvSpPr/>
          <p:nvPr/>
        </p:nvSpPr>
        <p:spPr>
          <a:xfrm>
            <a:off x="364680" y="3590369"/>
            <a:ext cx="8406000" cy="302558"/>
          </a:xfrm>
          <a:prstGeom prst="rect">
            <a:avLst/>
          </a:prstGeom>
          <a:solidFill>
            <a:schemeClr val="accent4">
              <a:lumMod val="50000"/>
            </a:schemeClr>
          </a:solidFill>
          <a:ln>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ko-KR" altLang="en-US" sz="1600" b="1" dirty="0" smtClean="0">
                <a:solidFill>
                  <a:schemeClr val="bg1"/>
                </a:solidFill>
                <a:latin typeface="나눔고딕" panose="020D0604000000000000" pitchFamily="50" charset="-127"/>
                <a:ea typeface="나눔고딕" panose="020D0604000000000000" pitchFamily="50" charset="-127"/>
              </a:rPr>
              <a:t>컴퓨터 작업은 오류</a:t>
            </a:r>
            <a:r>
              <a:rPr lang="en-US" altLang="ko-KR" sz="1600" b="1" dirty="0" smtClean="0">
                <a:solidFill>
                  <a:schemeClr val="bg1"/>
                </a:solidFill>
                <a:latin typeface="나눔고딕" panose="020D0604000000000000" pitchFamily="50" charset="-127"/>
                <a:ea typeface="나눔고딕" panose="020D0604000000000000" pitchFamily="50" charset="-127"/>
              </a:rPr>
              <a:t>, </a:t>
            </a:r>
            <a:r>
              <a:rPr lang="ko-KR" altLang="en-US" sz="1600" b="1" dirty="0" smtClean="0">
                <a:solidFill>
                  <a:schemeClr val="bg1"/>
                </a:solidFill>
                <a:latin typeface="나눔고딕" panose="020D0604000000000000" pitchFamily="50" charset="-127"/>
                <a:ea typeface="나눔고딕" panose="020D0604000000000000" pitchFamily="50" charset="-127"/>
              </a:rPr>
              <a:t>버그 등이 발생하게 되면 </a:t>
            </a:r>
            <a:r>
              <a:rPr lang="en-US" altLang="ko-KR" sz="1600" b="1" dirty="0" smtClean="0">
                <a:solidFill>
                  <a:schemeClr val="bg1"/>
                </a:solidFill>
                <a:latin typeface="나눔고딕" panose="020D0604000000000000" pitchFamily="50" charset="-127"/>
                <a:ea typeface="나눔고딕" panose="020D0604000000000000" pitchFamily="50" charset="-127"/>
              </a:rPr>
              <a:t>“</a:t>
            </a:r>
            <a:r>
              <a:rPr lang="ko-KR" altLang="en-US" sz="1600" b="1" dirty="0" smtClean="0">
                <a:solidFill>
                  <a:schemeClr val="bg1"/>
                </a:solidFill>
                <a:latin typeface="나눔고딕" panose="020D0604000000000000" pitchFamily="50" charset="-127"/>
                <a:ea typeface="나눔고딕" panose="020D0604000000000000" pitchFamily="50" charset="-127"/>
              </a:rPr>
              <a:t>침착</a:t>
            </a:r>
            <a:r>
              <a:rPr lang="en-US" altLang="ko-KR" sz="1600" b="1" dirty="0" smtClean="0">
                <a:solidFill>
                  <a:schemeClr val="bg1"/>
                </a:solidFill>
                <a:latin typeface="나눔고딕" panose="020D0604000000000000" pitchFamily="50" charset="-127"/>
                <a:ea typeface="나눔고딕" panose="020D0604000000000000" pitchFamily="50" charset="-127"/>
              </a:rPr>
              <a:t>”</a:t>
            </a:r>
            <a:r>
              <a:rPr lang="ko-KR" altLang="en-US" sz="1600" b="1" dirty="0" smtClean="0">
                <a:solidFill>
                  <a:schemeClr val="bg1"/>
                </a:solidFill>
                <a:latin typeface="나눔고딕" panose="020D0604000000000000" pitchFamily="50" charset="-127"/>
                <a:ea typeface="나눔고딕" panose="020D0604000000000000" pitchFamily="50" charset="-127"/>
              </a:rPr>
              <a:t>하기 바란다</a:t>
            </a:r>
            <a:r>
              <a:rPr lang="en-US" altLang="ko-KR" sz="1600" b="1" dirty="0" smtClean="0">
                <a:solidFill>
                  <a:schemeClr val="bg1"/>
                </a:solidFill>
                <a:latin typeface="나눔고딕" panose="020D0604000000000000" pitchFamily="50" charset="-127"/>
                <a:ea typeface="나눔고딕" panose="020D0604000000000000" pitchFamily="50" charset="-127"/>
              </a:rPr>
              <a:t>.</a:t>
            </a:r>
            <a:endParaRPr lang="ko-KR" altLang="en-US" sz="1600" b="1" dirty="0">
              <a:solidFill>
                <a:schemeClr val="bg1"/>
              </a:solidFill>
              <a:latin typeface="나눔고딕" panose="020D0604000000000000" pitchFamily="50" charset="-127"/>
              <a:ea typeface="나눔고딕" panose="020D0604000000000000" pitchFamily="50" charset="-127"/>
            </a:endParaRPr>
          </a:p>
        </p:txBody>
      </p:sp>
      <p:sp>
        <p:nvSpPr>
          <p:cNvPr id="24" name="직사각형 23"/>
          <p:cNvSpPr/>
          <p:nvPr/>
        </p:nvSpPr>
        <p:spPr>
          <a:xfrm>
            <a:off x="364680" y="3906363"/>
            <a:ext cx="8406000" cy="564788"/>
          </a:xfrm>
          <a:prstGeom prst="rect">
            <a:avLst/>
          </a:prstGeom>
          <a:noFill/>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ko-KR" altLang="en-US" sz="1400" b="1" dirty="0" smtClean="0">
                <a:latin typeface="나눔고딕" panose="020D0604000000000000" pitchFamily="50" charset="-127"/>
                <a:ea typeface="나눔고딕" panose="020D0604000000000000" pitchFamily="50" charset="-127"/>
              </a:rPr>
              <a:t>대부분의 오류 해결이나 동작이 되지 않을 때의 문제 해결방법은 </a:t>
            </a:r>
            <a:r>
              <a:rPr lang="en-US" altLang="ko-KR" sz="1400" b="1" dirty="0" smtClean="0">
                <a:latin typeface="나눔고딕" panose="020D0604000000000000" pitchFamily="50" charset="-127"/>
                <a:ea typeface="나눔고딕" panose="020D0604000000000000" pitchFamily="50" charset="-127"/>
              </a:rPr>
              <a:t>90%</a:t>
            </a:r>
            <a:r>
              <a:rPr lang="ko-KR" altLang="en-US" sz="1400" b="1" dirty="0" smtClean="0">
                <a:latin typeface="나눔고딕" panose="020D0604000000000000" pitchFamily="50" charset="-127"/>
                <a:ea typeface="나눔고딕" panose="020D0604000000000000" pitchFamily="50" charset="-127"/>
              </a:rPr>
              <a:t>가 </a:t>
            </a:r>
            <a:r>
              <a:rPr lang="en-US" altLang="ko-KR" sz="1400" b="1" dirty="0" smtClean="0">
                <a:latin typeface="나눔고딕" panose="020D0604000000000000" pitchFamily="50" charset="-127"/>
                <a:ea typeface="나눔고딕" panose="020D0604000000000000" pitchFamily="50" charset="-127"/>
              </a:rPr>
              <a:t>“</a:t>
            </a:r>
            <a:r>
              <a:rPr lang="ko-KR" altLang="en-US" sz="1400" b="1" dirty="0" smtClean="0">
                <a:latin typeface="나눔고딕" panose="020D0604000000000000" pitchFamily="50" charset="-127"/>
                <a:ea typeface="나눔고딕" panose="020D0604000000000000" pitchFamily="50" charset="-127"/>
              </a:rPr>
              <a:t>재 부팅</a:t>
            </a:r>
            <a:r>
              <a:rPr lang="en-US" altLang="ko-KR" sz="1400" b="1" dirty="0" smtClean="0">
                <a:latin typeface="나눔고딕" panose="020D0604000000000000" pitchFamily="50" charset="-127"/>
                <a:ea typeface="나눔고딕" panose="020D0604000000000000" pitchFamily="50" charset="-127"/>
              </a:rPr>
              <a:t>”</a:t>
            </a:r>
            <a:r>
              <a:rPr lang="ko-KR" altLang="en-US" sz="1400" b="1" dirty="0" smtClean="0">
                <a:latin typeface="나눔고딕" panose="020D0604000000000000" pitchFamily="50" charset="-127"/>
                <a:ea typeface="나눔고딕" panose="020D0604000000000000" pitchFamily="50" charset="-127"/>
              </a:rPr>
              <a:t>이다</a:t>
            </a:r>
            <a:r>
              <a:rPr lang="en-US" altLang="ko-KR" sz="1400" b="1" dirty="0" smtClean="0">
                <a:latin typeface="나눔고딕" panose="020D0604000000000000" pitchFamily="50" charset="-127"/>
                <a:ea typeface="나눔고딕" panose="020D0604000000000000" pitchFamily="50" charset="-127"/>
              </a:rPr>
              <a:t>.</a:t>
            </a:r>
            <a:endParaRPr lang="ko-KR" altLang="en-US" sz="1400" b="1" dirty="0">
              <a:latin typeface="나눔고딕" panose="020D0604000000000000" pitchFamily="50" charset="-127"/>
              <a:ea typeface="나눔고딕" panose="020D0604000000000000" pitchFamily="50" charset="-127"/>
            </a:endParaRPr>
          </a:p>
        </p:txBody>
      </p:sp>
      <p:sp>
        <p:nvSpPr>
          <p:cNvPr id="25" name="직사각형 24"/>
          <p:cNvSpPr/>
          <p:nvPr/>
        </p:nvSpPr>
        <p:spPr>
          <a:xfrm>
            <a:off x="364680" y="4551822"/>
            <a:ext cx="8406000" cy="564788"/>
          </a:xfrm>
          <a:prstGeom prst="rect">
            <a:avLst/>
          </a:prstGeom>
          <a:noFill/>
          <a:ln w="12700">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r>
              <a:rPr lang="ko-KR" altLang="en-US" sz="1400" b="1" dirty="0" smtClean="0">
                <a:latin typeface="나눔고딕" panose="020D0604000000000000" pitchFamily="50" charset="-127"/>
                <a:ea typeface="나눔고딕" panose="020D0604000000000000" pitchFamily="50" charset="-127"/>
              </a:rPr>
              <a:t>화면이 멈췄다고 겁먹지 말기 바란다</a:t>
            </a:r>
            <a:r>
              <a:rPr lang="en-US" altLang="ko-KR" sz="1400" b="1" dirty="0" smtClean="0">
                <a:latin typeface="나눔고딕" panose="020D0604000000000000" pitchFamily="50" charset="-127"/>
                <a:ea typeface="나눔고딕" panose="020D0604000000000000" pitchFamily="50" charset="-127"/>
              </a:rPr>
              <a:t>.</a:t>
            </a:r>
            <a:endParaRPr lang="ko-KR" altLang="en-US" sz="1400" b="1" dirty="0">
              <a:latin typeface="나눔고딕" panose="020D0604000000000000" pitchFamily="50" charset="-127"/>
              <a:ea typeface="나눔고딕" panose="020D0604000000000000" pitchFamily="50" charset="-127"/>
            </a:endParaRPr>
          </a:p>
        </p:txBody>
      </p:sp>
      <p:grpSp>
        <p:nvGrpSpPr>
          <p:cNvPr id="27" name="그룹 26"/>
          <p:cNvGrpSpPr/>
          <p:nvPr/>
        </p:nvGrpSpPr>
        <p:grpSpPr>
          <a:xfrm>
            <a:off x="6442684" y="4383741"/>
            <a:ext cx="2367316" cy="2306170"/>
            <a:chOff x="847165" y="4289612"/>
            <a:chExt cx="2367316" cy="2306170"/>
          </a:xfrm>
        </p:grpSpPr>
        <p:sp>
          <p:nvSpPr>
            <p:cNvPr id="28" name="자유형 27"/>
            <p:cNvSpPr/>
            <p:nvPr/>
          </p:nvSpPr>
          <p:spPr>
            <a:xfrm>
              <a:off x="1182825" y="4289612"/>
              <a:ext cx="1930169" cy="1378323"/>
            </a:xfrm>
            <a:custGeom>
              <a:avLst/>
              <a:gdLst>
                <a:gd name="connsiteX0" fmla="*/ 908193 w 1930169"/>
                <a:gd name="connsiteY0" fmla="*/ 1257300 h 1378323"/>
                <a:gd name="connsiteX1" fmla="*/ 753551 w 1930169"/>
                <a:gd name="connsiteY1" fmla="*/ 1230406 h 1378323"/>
                <a:gd name="connsiteX2" fmla="*/ 719934 w 1930169"/>
                <a:gd name="connsiteY2" fmla="*/ 1210235 h 1378323"/>
                <a:gd name="connsiteX3" fmla="*/ 679593 w 1930169"/>
                <a:gd name="connsiteY3" fmla="*/ 1203512 h 1378323"/>
                <a:gd name="connsiteX4" fmla="*/ 645975 w 1930169"/>
                <a:gd name="connsiteY4" fmla="*/ 1196788 h 1378323"/>
                <a:gd name="connsiteX5" fmla="*/ 625804 w 1930169"/>
                <a:gd name="connsiteY5" fmla="*/ 1183341 h 1378323"/>
                <a:gd name="connsiteX6" fmla="*/ 578740 w 1930169"/>
                <a:gd name="connsiteY6" fmla="*/ 1169894 h 1378323"/>
                <a:gd name="connsiteX7" fmla="*/ 511504 w 1930169"/>
                <a:gd name="connsiteY7" fmla="*/ 1129553 h 1378323"/>
                <a:gd name="connsiteX8" fmla="*/ 491334 w 1930169"/>
                <a:gd name="connsiteY8" fmla="*/ 1116106 h 1378323"/>
                <a:gd name="connsiteX9" fmla="*/ 471163 w 1930169"/>
                <a:gd name="connsiteY9" fmla="*/ 1062317 h 1378323"/>
                <a:gd name="connsiteX10" fmla="*/ 464440 w 1930169"/>
                <a:gd name="connsiteY10" fmla="*/ 1035423 h 1378323"/>
                <a:gd name="connsiteX11" fmla="*/ 450993 w 1930169"/>
                <a:gd name="connsiteY11" fmla="*/ 995082 h 1378323"/>
                <a:gd name="connsiteX12" fmla="*/ 424099 w 1930169"/>
                <a:gd name="connsiteY12" fmla="*/ 974912 h 1378323"/>
                <a:gd name="connsiteX13" fmla="*/ 403928 w 1930169"/>
                <a:gd name="connsiteY13" fmla="*/ 954741 h 1378323"/>
                <a:gd name="connsiteX14" fmla="*/ 343416 w 1930169"/>
                <a:gd name="connsiteY14" fmla="*/ 907676 h 1378323"/>
                <a:gd name="connsiteX15" fmla="*/ 296351 w 1930169"/>
                <a:gd name="connsiteY15" fmla="*/ 833717 h 1378323"/>
                <a:gd name="connsiteX16" fmla="*/ 282904 w 1930169"/>
                <a:gd name="connsiteY16" fmla="*/ 806823 h 1378323"/>
                <a:gd name="connsiteX17" fmla="*/ 222393 w 1930169"/>
                <a:gd name="connsiteY17" fmla="*/ 726141 h 1378323"/>
                <a:gd name="connsiteX18" fmla="*/ 202222 w 1930169"/>
                <a:gd name="connsiteY18" fmla="*/ 679076 h 1378323"/>
                <a:gd name="connsiteX19" fmla="*/ 175328 w 1930169"/>
                <a:gd name="connsiteY19" fmla="*/ 645459 h 1378323"/>
                <a:gd name="connsiteX20" fmla="*/ 141710 w 1930169"/>
                <a:gd name="connsiteY20" fmla="*/ 605117 h 1378323"/>
                <a:gd name="connsiteX21" fmla="*/ 108093 w 1930169"/>
                <a:gd name="connsiteY21" fmla="*/ 584947 h 1378323"/>
                <a:gd name="connsiteX22" fmla="*/ 87922 w 1930169"/>
                <a:gd name="connsiteY22" fmla="*/ 558053 h 1378323"/>
                <a:gd name="connsiteX23" fmla="*/ 34134 w 1930169"/>
                <a:gd name="connsiteY23" fmla="*/ 537882 h 1378323"/>
                <a:gd name="connsiteX24" fmla="*/ 13963 w 1930169"/>
                <a:gd name="connsiteY24" fmla="*/ 531159 h 1378323"/>
                <a:gd name="connsiteX25" fmla="*/ 516 w 1930169"/>
                <a:gd name="connsiteY25" fmla="*/ 504264 h 1378323"/>
                <a:gd name="connsiteX26" fmla="*/ 7240 w 1930169"/>
                <a:gd name="connsiteY26" fmla="*/ 389964 h 1378323"/>
                <a:gd name="connsiteX27" fmla="*/ 20687 w 1930169"/>
                <a:gd name="connsiteY27" fmla="*/ 363070 h 1378323"/>
                <a:gd name="connsiteX28" fmla="*/ 74475 w 1930169"/>
                <a:gd name="connsiteY28" fmla="*/ 302559 h 1378323"/>
                <a:gd name="connsiteX29" fmla="*/ 94646 w 1930169"/>
                <a:gd name="connsiteY29" fmla="*/ 289112 h 1378323"/>
                <a:gd name="connsiteX30" fmla="*/ 108093 w 1930169"/>
                <a:gd name="connsiteY30" fmla="*/ 268941 h 1378323"/>
                <a:gd name="connsiteX31" fmla="*/ 134987 w 1930169"/>
                <a:gd name="connsiteY31" fmla="*/ 248770 h 1378323"/>
                <a:gd name="connsiteX32" fmla="*/ 161881 w 1930169"/>
                <a:gd name="connsiteY32" fmla="*/ 221876 h 1378323"/>
                <a:gd name="connsiteX33" fmla="*/ 168604 w 1930169"/>
                <a:gd name="connsiteY33" fmla="*/ 194982 h 1378323"/>
                <a:gd name="connsiteX34" fmla="*/ 215669 w 1930169"/>
                <a:gd name="connsiteY34" fmla="*/ 134470 h 1378323"/>
                <a:gd name="connsiteX35" fmla="*/ 235840 w 1930169"/>
                <a:gd name="connsiteY35" fmla="*/ 121023 h 1378323"/>
                <a:gd name="connsiteX36" fmla="*/ 256010 w 1930169"/>
                <a:gd name="connsiteY36" fmla="*/ 94129 h 1378323"/>
                <a:gd name="connsiteX37" fmla="*/ 276181 w 1930169"/>
                <a:gd name="connsiteY37" fmla="*/ 80682 h 1378323"/>
                <a:gd name="connsiteX38" fmla="*/ 309799 w 1930169"/>
                <a:gd name="connsiteY38" fmla="*/ 60512 h 1378323"/>
                <a:gd name="connsiteX39" fmla="*/ 645975 w 1930169"/>
                <a:gd name="connsiteY39" fmla="*/ 33617 h 1378323"/>
                <a:gd name="connsiteX40" fmla="*/ 726657 w 1930169"/>
                <a:gd name="connsiteY40" fmla="*/ 20170 h 1378323"/>
                <a:gd name="connsiteX41" fmla="*/ 746828 w 1930169"/>
                <a:gd name="connsiteY41" fmla="*/ 6723 h 1378323"/>
                <a:gd name="connsiteX42" fmla="*/ 787169 w 1930169"/>
                <a:gd name="connsiteY42" fmla="*/ 13447 h 1378323"/>
                <a:gd name="connsiteX43" fmla="*/ 861128 w 1930169"/>
                <a:gd name="connsiteY43" fmla="*/ 53788 h 1378323"/>
                <a:gd name="connsiteX44" fmla="*/ 975428 w 1930169"/>
                <a:gd name="connsiteY44" fmla="*/ 60512 h 1378323"/>
                <a:gd name="connsiteX45" fmla="*/ 1116622 w 1930169"/>
                <a:gd name="connsiteY45" fmla="*/ 53788 h 1378323"/>
                <a:gd name="connsiteX46" fmla="*/ 1150240 w 1930169"/>
                <a:gd name="connsiteY46" fmla="*/ 40341 h 1378323"/>
                <a:gd name="connsiteX47" fmla="*/ 1204028 w 1930169"/>
                <a:gd name="connsiteY47" fmla="*/ 26894 h 1378323"/>
                <a:gd name="connsiteX48" fmla="*/ 1224199 w 1930169"/>
                <a:gd name="connsiteY48" fmla="*/ 13447 h 1378323"/>
                <a:gd name="connsiteX49" fmla="*/ 1264540 w 1930169"/>
                <a:gd name="connsiteY49" fmla="*/ 0 h 1378323"/>
                <a:gd name="connsiteX50" fmla="*/ 1331775 w 1930169"/>
                <a:gd name="connsiteY50" fmla="*/ 13447 h 1378323"/>
                <a:gd name="connsiteX51" fmla="*/ 1351946 w 1930169"/>
                <a:gd name="connsiteY51" fmla="*/ 20170 h 1378323"/>
                <a:gd name="connsiteX52" fmla="*/ 1405734 w 1930169"/>
                <a:gd name="connsiteY52" fmla="*/ 26894 h 1378323"/>
                <a:gd name="connsiteX53" fmla="*/ 1479693 w 1930169"/>
                <a:gd name="connsiteY53" fmla="*/ 47064 h 1378323"/>
                <a:gd name="connsiteX54" fmla="*/ 1667951 w 1930169"/>
                <a:gd name="connsiteY54" fmla="*/ 60512 h 1378323"/>
                <a:gd name="connsiteX55" fmla="*/ 1849487 w 1930169"/>
                <a:gd name="connsiteY55" fmla="*/ 67235 h 1378323"/>
                <a:gd name="connsiteX56" fmla="*/ 1856210 w 1930169"/>
                <a:gd name="connsiteY56" fmla="*/ 114300 h 1378323"/>
                <a:gd name="connsiteX57" fmla="*/ 1869657 w 1930169"/>
                <a:gd name="connsiteY57" fmla="*/ 221876 h 1378323"/>
                <a:gd name="connsiteX58" fmla="*/ 1883104 w 1930169"/>
                <a:gd name="connsiteY58" fmla="*/ 275664 h 1378323"/>
                <a:gd name="connsiteX59" fmla="*/ 1903275 w 1930169"/>
                <a:gd name="connsiteY59" fmla="*/ 309282 h 1378323"/>
                <a:gd name="connsiteX60" fmla="*/ 1909999 w 1930169"/>
                <a:gd name="connsiteY60" fmla="*/ 336176 h 1378323"/>
                <a:gd name="connsiteX61" fmla="*/ 1923446 w 1930169"/>
                <a:gd name="connsiteY61" fmla="*/ 376517 h 1378323"/>
                <a:gd name="connsiteX62" fmla="*/ 1930169 w 1930169"/>
                <a:gd name="connsiteY62" fmla="*/ 423582 h 1378323"/>
                <a:gd name="connsiteX63" fmla="*/ 1923446 w 1930169"/>
                <a:gd name="connsiteY63" fmla="*/ 645459 h 1378323"/>
                <a:gd name="connsiteX64" fmla="*/ 1903275 w 1930169"/>
                <a:gd name="connsiteY64" fmla="*/ 658906 h 1378323"/>
                <a:gd name="connsiteX65" fmla="*/ 1822593 w 1930169"/>
                <a:gd name="connsiteY65" fmla="*/ 712694 h 1378323"/>
                <a:gd name="connsiteX66" fmla="*/ 1802422 w 1930169"/>
                <a:gd name="connsiteY66" fmla="*/ 719417 h 1378323"/>
                <a:gd name="connsiteX67" fmla="*/ 1782251 w 1930169"/>
                <a:gd name="connsiteY67" fmla="*/ 732864 h 1378323"/>
                <a:gd name="connsiteX68" fmla="*/ 1741910 w 1930169"/>
                <a:gd name="connsiteY68" fmla="*/ 746312 h 1378323"/>
                <a:gd name="connsiteX69" fmla="*/ 1721740 w 1930169"/>
                <a:gd name="connsiteY69" fmla="*/ 773206 h 1378323"/>
                <a:gd name="connsiteX70" fmla="*/ 1694846 w 1930169"/>
                <a:gd name="connsiteY70" fmla="*/ 840441 h 1378323"/>
                <a:gd name="connsiteX71" fmla="*/ 1681399 w 1930169"/>
                <a:gd name="connsiteY71" fmla="*/ 914400 h 1378323"/>
                <a:gd name="connsiteX72" fmla="*/ 1667951 w 1930169"/>
                <a:gd name="connsiteY72" fmla="*/ 948017 h 1378323"/>
                <a:gd name="connsiteX73" fmla="*/ 1647781 w 1930169"/>
                <a:gd name="connsiteY73" fmla="*/ 968188 h 1378323"/>
                <a:gd name="connsiteX74" fmla="*/ 1641057 w 1930169"/>
                <a:gd name="connsiteY74" fmla="*/ 988359 h 1378323"/>
                <a:gd name="connsiteX75" fmla="*/ 1627610 w 1930169"/>
                <a:gd name="connsiteY75" fmla="*/ 1008529 h 1378323"/>
                <a:gd name="connsiteX76" fmla="*/ 1614163 w 1930169"/>
                <a:gd name="connsiteY76" fmla="*/ 1109382 h 1378323"/>
                <a:gd name="connsiteX77" fmla="*/ 1607440 w 1930169"/>
                <a:gd name="connsiteY77" fmla="*/ 1129553 h 1378323"/>
                <a:gd name="connsiteX78" fmla="*/ 1573822 w 1930169"/>
                <a:gd name="connsiteY78" fmla="*/ 1163170 h 1378323"/>
                <a:gd name="connsiteX79" fmla="*/ 1546928 w 1930169"/>
                <a:gd name="connsiteY79" fmla="*/ 1176617 h 1378323"/>
                <a:gd name="connsiteX80" fmla="*/ 1513310 w 1930169"/>
                <a:gd name="connsiteY80" fmla="*/ 1183341 h 1378323"/>
                <a:gd name="connsiteX81" fmla="*/ 1493140 w 1930169"/>
                <a:gd name="connsiteY81" fmla="*/ 1190064 h 1378323"/>
                <a:gd name="connsiteX82" fmla="*/ 1405734 w 1930169"/>
                <a:gd name="connsiteY82" fmla="*/ 1203512 h 1378323"/>
                <a:gd name="connsiteX83" fmla="*/ 1385563 w 1930169"/>
                <a:gd name="connsiteY83" fmla="*/ 1210235 h 1378323"/>
                <a:gd name="connsiteX84" fmla="*/ 1338499 w 1930169"/>
                <a:gd name="connsiteY84" fmla="*/ 1216959 h 1378323"/>
                <a:gd name="connsiteX85" fmla="*/ 1304881 w 1930169"/>
                <a:gd name="connsiteY85" fmla="*/ 1230406 h 1378323"/>
                <a:gd name="connsiteX86" fmla="*/ 1277987 w 1930169"/>
                <a:gd name="connsiteY86" fmla="*/ 1237129 h 1378323"/>
                <a:gd name="connsiteX87" fmla="*/ 1237646 w 1930169"/>
                <a:gd name="connsiteY87" fmla="*/ 1264023 h 1378323"/>
                <a:gd name="connsiteX88" fmla="*/ 1224199 w 1930169"/>
                <a:gd name="connsiteY88" fmla="*/ 1284194 h 1378323"/>
                <a:gd name="connsiteX89" fmla="*/ 1204028 w 1930169"/>
                <a:gd name="connsiteY89" fmla="*/ 1297641 h 1378323"/>
                <a:gd name="connsiteX90" fmla="*/ 1177134 w 1930169"/>
                <a:gd name="connsiteY90" fmla="*/ 1317812 h 1378323"/>
                <a:gd name="connsiteX91" fmla="*/ 1170410 w 1930169"/>
                <a:gd name="connsiteY91" fmla="*/ 1337982 h 1378323"/>
                <a:gd name="connsiteX92" fmla="*/ 1103175 w 1930169"/>
                <a:gd name="connsiteY92" fmla="*/ 1364876 h 1378323"/>
                <a:gd name="connsiteX93" fmla="*/ 1049387 w 1930169"/>
                <a:gd name="connsiteY93" fmla="*/ 1378323 h 1378323"/>
                <a:gd name="connsiteX94" fmla="*/ 955257 w 1930169"/>
                <a:gd name="connsiteY94" fmla="*/ 1371600 h 1378323"/>
                <a:gd name="connsiteX95" fmla="*/ 908193 w 1930169"/>
                <a:gd name="connsiteY95" fmla="*/ 1344706 h 1378323"/>
                <a:gd name="connsiteX96" fmla="*/ 874575 w 1930169"/>
                <a:gd name="connsiteY96" fmla="*/ 1324535 h 1378323"/>
                <a:gd name="connsiteX97" fmla="*/ 820787 w 1930169"/>
                <a:gd name="connsiteY97" fmla="*/ 1264023 h 1378323"/>
                <a:gd name="connsiteX98" fmla="*/ 814063 w 1930169"/>
                <a:gd name="connsiteY98" fmla="*/ 1243853 h 1378323"/>
                <a:gd name="connsiteX99" fmla="*/ 740104 w 1930169"/>
                <a:gd name="connsiteY99" fmla="*/ 1183341 h 1378323"/>
                <a:gd name="connsiteX100" fmla="*/ 726657 w 1930169"/>
                <a:gd name="connsiteY100" fmla="*/ 1183341 h 1378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930169" h="1378323">
                  <a:moveTo>
                    <a:pt x="908193" y="1257300"/>
                  </a:moveTo>
                  <a:cubicBezTo>
                    <a:pt x="856646" y="1248335"/>
                    <a:pt x="804310" y="1243096"/>
                    <a:pt x="753551" y="1230406"/>
                  </a:cubicBezTo>
                  <a:cubicBezTo>
                    <a:pt x="740873" y="1227237"/>
                    <a:pt x="732215" y="1214701"/>
                    <a:pt x="719934" y="1210235"/>
                  </a:cubicBezTo>
                  <a:cubicBezTo>
                    <a:pt x="707122" y="1205576"/>
                    <a:pt x="693006" y="1205951"/>
                    <a:pt x="679593" y="1203512"/>
                  </a:cubicBezTo>
                  <a:cubicBezTo>
                    <a:pt x="668349" y="1201468"/>
                    <a:pt x="657181" y="1199029"/>
                    <a:pt x="645975" y="1196788"/>
                  </a:cubicBezTo>
                  <a:cubicBezTo>
                    <a:pt x="639251" y="1192306"/>
                    <a:pt x="633032" y="1186955"/>
                    <a:pt x="625804" y="1183341"/>
                  </a:cubicBezTo>
                  <a:cubicBezTo>
                    <a:pt x="616154" y="1178516"/>
                    <a:pt x="587363" y="1172050"/>
                    <a:pt x="578740" y="1169894"/>
                  </a:cubicBezTo>
                  <a:cubicBezTo>
                    <a:pt x="537393" y="1149220"/>
                    <a:pt x="560182" y="1162005"/>
                    <a:pt x="511504" y="1129553"/>
                  </a:cubicBezTo>
                  <a:lnTo>
                    <a:pt x="491334" y="1116106"/>
                  </a:lnTo>
                  <a:cubicBezTo>
                    <a:pt x="474072" y="1047065"/>
                    <a:pt x="497535" y="1132646"/>
                    <a:pt x="471163" y="1062317"/>
                  </a:cubicBezTo>
                  <a:cubicBezTo>
                    <a:pt x="467919" y="1053665"/>
                    <a:pt x="467095" y="1044274"/>
                    <a:pt x="464440" y="1035423"/>
                  </a:cubicBezTo>
                  <a:cubicBezTo>
                    <a:pt x="460367" y="1021846"/>
                    <a:pt x="462333" y="1003586"/>
                    <a:pt x="450993" y="995082"/>
                  </a:cubicBezTo>
                  <a:cubicBezTo>
                    <a:pt x="442028" y="988359"/>
                    <a:pt x="432607" y="982205"/>
                    <a:pt x="424099" y="974912"/>
                  </a:cubicBezTo>
                  <a:cubicBezTo>
                    <a:pt x="416879" y="968724"/>
                    <a:pt x="411434" y="960579"/>
                    <a:pt x="403928" y="954741"/>
                  </a:cubicBezTo>
                  <a:cubicBezTo>
                    <a:pt x="375329" y="932498"/>
                    <a:pt x="363451" y="933435"/>
                    <a:pt x="343416" y="907676"/>
                  </a:cubicBezTo>
                  <a:cubicBezTo>
                    <a:pt x="332633" y="893813"/>
                    <a:pt x="305947" y="850990"/>
                    <a:pt x="296351" y="833717"/>
                  </a:cubicBezTo>
                  <a:cubicBezTo>
                    <a:pt x="291483" y="824956"/>
                    <a:pt x="288652" y="815034"/>
                    <a:pt x="282904" y="806823"/>
                  </a:cubicBezTo>
                  <a:cubicBezTo>
                    <a:pt x="248531" y="757718"/>
                    <a:pt x="250142" y="777675"/>
                    <a:pt x="222393" y="726141"/>
                  </a:cubicBezTo>
                  <a:cubicBezTo>
                    <a:pt x="214301" y="711113"/>
                    <a:pt x="210822" y="693819"/>
                    <a:pt x="202222" y="679076"/>
                  </a:cubicBezTo>
                  <a:cubicBezTo>
                    <a:pt x="194991" y="666681"/>
                    <a:pt x="183938" y="656939"/>
                    <a:pt x="175328" y="645459"/>
                  </a:cubicBezTo>
                  <a:cubicBezTo>
                    <a:pt x="160684" y="625934"/>
                    <a:pt x="162797" y="620932"/>
                    <a:pt x="141710" y="605117"/>
                  </a:cubicBezTo>
                  <a:cubicBezTo>
                    <a:pt x="131256" y="597276"/>
                    <a:pt x="119299" y="591670"/>
                    <a:pt x="108093" y="584947"/>
                  </a:cubicBezTo>
                  <a:cubicBezTo>
                    <a:pt x="101369" y="575982"/>
                    <a:pt x="96430" y="565346"/>
                    <a:pt x="87922" y="558053"/>
                  </a:cubicBezTo>
                  <a:cubicBezTo>
                    <a:pt x="72256" y="544625"/>
                    <a:pt x="52780" y="543209"/>
                    <a:pt x="34134" y="537882"/>
                  </a:cubicBezTo>
                  <a:cubicBezTo>
                    <a:pt x="27319" y="535935"/>
                    <a:pt x="20687" y="533400"/>
                    <a:pt x="13963" y="531159"/>
                  </a:cubicBezTo>
                  <a:cubicBezTo>
                    <a:pt x="9481" y="522194"/>
                    <a:pt x="993" y="514276"/>
                    <a:pt x="516" y="504264"/>
                  </a:cubicBezTo>
                  <a:cubicBezTo>
                    <a:pt x="-1299" y="466141"/>
                    <a:pt x="1842" y="427746"/>
                    <a:pt x="7240" y="389964"/>
                  </a:cubicBezTo>
                  <a:cubicBezTo>
                    <a:pt x="8657" y="380042"/>
                    <a:pt x="15127" y="371409"/>
                    <a:pt x="20687" y="363070"/>
                  </a:cubicBezTo>
                  <a:cubicBezTo>
                    <a:pt x="32644" y="345135"/>
                    <a:pt x="57627" y="317000"/>
                    <a:pt x="74475" y="302559"/>
                  </a:cubicBezTo>
                  <a:cubicBezTo>
                    <a:pt x="80610" y="297300"/>
                    <a:pt x="87922" y="293594"/>
                    <a:pt x="94646" y="289112"/>
                  </a:cubicBezTo>
                  <a:cubicBezTo>
                    <a:pt x="99128" y="282388"/>
                    <a:pt x="102379" y="274655"/>
                    <a:pt x="108093" y="268941"/>
                  </a:cubicBezTo>
                  <a:cubicBezTo>
                    <a:pt x="116017" y="261017"/>
                    <a:pt x="126554" y="256149"/>
                    <a:pt x="134987" y="248770"/>
                  </a:cubicBezTo>
                  <a:cubicBezTo>
                    <a:pt x="144528" y="240421"/>
                    <a:pt x="152916" y="230841"/>
                    <a:pt x="161881" y="221876"/>
                  </a:cubicBezTo>
                  <a:cubicBezTo>
                    <a:pt x="164122" y="212911"/>
                    <a:pt x="164471" y="203247"/>
                    <a:pt x="168604" y="194982"/>
                  </a:cubicBezTo>
                  <a:cubicBezTo>
                    <a:pt x="179311" y="173568"/>
                    <a:pt x="196699" y="150279"/>
                    <a:pt x="215669" y="134470"/>
                  </a:cubicBezTo>
                  <a:cubicBezTo>
                    <a:pt x="221877" y="129297"/>
                    <a:pt x="229116" y="125505"/>
                    <a:pt x="235840" y="121023"/>
                  </a:cubicBezTo>
                  <a:cubicBezTo>
                    <a:pt x="242563" y="112058"/>
                    <a:pt x="248086" y="102053"/>
                    <a:pt x="256010" y="94129"/>
                  </a:cubicBezTo>
                  <a:cubicBezTo>
                    <a:pt x="261724" y="88415"/>
                    <a:pt x="269328" y="84965"/>
                    <a:pt x="276181" y="80682"/>
                  </a:cubicBezTo>
                  <a:cubicBezTo>
                    <a:pt x="287263" y="73756"/>
                    <a:pt x="297602" y="65203"/>
                    <a:pt x="309799" y="60512"/>
                  </a:cubicBezTo>
                  <a:cubicBezTo>
                    <a:pt x="397011" y="26969"/>
                    <a:pt x="640859" y="33861"/>
                    <a:pt x="645975" y="33617"/>
                  </a:cubicBezTo>
                  <a:cubicBezTo>
                    <a:pt x="652971" y="32618"/>
                    <a:pt x="714552" y="24710"/>
                    <a:pt x="726657" y="20170"/>
                  </a:cubicBezTo>
                  <a:cubicBezTo>
                    <a:pt x="734223" y="17333"/>
                    <a:pt x="740104" y="11205"/>
                    <a:pt x="746828" y="6723"/>
                  </a:cubicBezTo>
                  <a:cubicBezTo>
                    <a:pt x="760275" y="8964"/>
                    <a:pt x="774639" y="8077"/>
                    <a:pt x="787169" y="13447"/>
                  </a:cubicBezTo>
                  <a:cubicBezTo>
                    <a:pt x="797485" y="17868"/>
                    <a:pt x="837486" y="51424"/>
                    <a:pt x="861128" y="53788"/>
                  </a:cubicBezTo>
                  <a:cubicBezTo>
                    <a:pt x="899104" y="57586"/>
                    <a:pt x="937328" y="58271"/>
                    <a:pt x="975428" y="60512"/>
                  </a:cubicBezTo>
                  <a:cubicBezTo>
                    <a:pt x="1022493" y="58271"/>
                    <a:pt x="1069815" y="59189"/>
                    <a:pt x="1116622" y="53788"/>
                  </a:cubicBezTo>
                  <a:cubicBezTo>
                    <a:pt x="1128612" y="52405"/>
                    <a:pt x="1138939" y="44579"/>
                    <a:pt x="1150240" y="40341"/>
                  </a:cubicBezTo>
                  <a:cubicBezTo>
                    <a:pt x="1173873" y="31478"/>
                    <a:pt x="1175358" y="32627"/>
                    <a:pt x="1204028" y="26894"/>
                  </a:cubicBezTo>
                  <a:cubicBezTo>
                    <a:pt x="1210752" y="22412"/>
                    <a:pt x="1216815" y="16729"/>
                    <a:pt x="1224199" y="13447"/>
                  </a:cubicBezTo>
                  <a:cubicBezTo>
                    <a:pt x="1237152" y="7690"/>
                    <a:pt x="1264540" y="0"/>
                    <a:pt x="1264540" y="0"/>
                  </a:cubicBezTo>
                  <a:cubicBezTo>
                    <a:pt x="1286952" y="4482"/>
                    <a:pt x="1310092" y="6220"/>
                    <a:pt x="1331775" y="13447"/>
                  </a:cubicBezTo>
                  <a:cubicBezTo>
                    <a:pt x="1338499" y="15688"/>
                    <a:pt x="1344973" y="18902"/>
                    <a:pt x="1351946" y="20170"/>
                  </a:cubicBezTo>
                  <a:cubicBezTo>
                    <a:pt x="1369723" y="23402"/>
                    <a:pt x="1387911" y="23923"/>
                    <a:pt x="1405734" y="26894"/>
                  </a:cubicBezTo>
                  <a:cubicBezTo>
                    <a:pt x="1430940" y="31095"/>
                    <a:pt x="1454487" y="42863"/>
                    <a:pt x="1479693" y="47064"/>
                  </a:cubicBezTo>
                  <a:cubicBezTo>
                    <a:pt x="1513009" y="52617"/>
                    <a:pt x="1650203" y="59468"/>
                    <a:pt x="1667951" y="60512"/>
                  </a:cubicBezTo>
                  <a:cubicBezTo>
                    <a:pt x="1752993" y="88859"/>
                    <a:pt x="1694134" y="74633"/>
                    <a:pt x="1849487" y="67235"/>
                  </a:cubicBezTo>
                  <a:cubicBezTo>
                    <a:pt x="1851728" y="82923"/>
                    <a:pt x="1854160" y="98586"/>
                    <a:pt x="1856210" y="114300"/>
                  </a:cubicBezTo>
                  <a:cubicBezTo>
                    <a:pt x="1860884" y="150134"/>
                    <a:pt x="1860892" y="186817"/>
                    <a:pt x="1869657" y="221876"/>
                  </a:cubicBezTo>
                  <a:cubicBezTo>
                    <a:pt x="1874139" y="239805"/>
                    <a:pt x="1873595" y="259817"/>
                    <a:pt x="1883104" y="275664"/>
                  </a:cubicBezTo>
                  <a:lnTo>
                    <a:pt x="1903275" y="309282"/>
                  </a:lnTo>
                  <a:cubicBezTo>
                    <a:pt x="1905516" y="318247"/>
                    <a:pt x="1907344" y="327325"/>
                    <a:pt x="1909999" y="336176"/>
                  </a:cubicBezTo>
                  <a:cubicBezTo>
                    <a:pt x="1914072" y="349753"/>
                    <a:pt x="1920259" y="362706"/>
                    <a:pt x="1923446" y="376517"/>
                  </a:cubicBezTo>
                  <a:cubicBezTo>
                    <a:pt x="1927009" y="391959"/>
                    <a:pt x="1927928" y="407894"/>
                    <a:pt x="1930169" y="423582"/>
                  </a:cubicBezTo>
                  <a:cubicBezTo>
                    <a:pt x="1927928" y="497541"/>
                    <a:pt x="1931848" y="571945"/>
                    <a:pt x="1923446" y="645459"/>
                  </a:cubicBezTo>
                  <a:cubicBezTo>
                    <a:pt x="1922528" y="653488"/>
                    <a:pt x="1909810" y="654153"/>
                    <a:pt x="1903275" y="658906"/>
                  </a:cubicBezTo>
                  <a:cubicBezTo>
                    <a:pt x="1861869" y="689019"/>
                    <a:pt x="1860409" y="696488"/>
                    <a:pt x="1822593" y="712694"/>
                  </a:cubicBezTo>
                  <a:cubicBezTo>
                    <a:pt x="1816079" y="715486"/>
                    <a:pt x="1809146" y="717176"/>
                    <a:pt x="1802422" y="719417"/>
                  </a:cubicBezTo>
                  <a:cubicBezTo>
                    <a:pt x="1795698" y="723899"/>
                    <a:pt x="1789635" y="729582"/>
                    <a:pt x="1782251" y="732864"/>
                  </a:cubicBezTo>
                  <a:cubicBezTo>
                    <a:pt x="1769298" y="738621"/>
                    <a:pt x="1753704" y="738449"/>
                    <a:pt x="1741910" y="746312"/>
                  </a:cubicBezTo>
                  <a:cubicBezTo>
                    <a:pt x="1732586" y="752528"/>
                    <a:pt x="1727679" y="763704"/>
                    <a:pt x="1721740" y="773206"/>
                  </a:cubicBezTo>
                  <a:cubicBezTo>
                    <a:pt x="1710147" y="791755"/>
                    <a:pt x="1699876" y="820323"/>
                    <a:pt x="1694846" y="840441"/>
                  </a:cubicBezTo>
                  <a:cubicBezTo>
                    <a:pt x="1688471" y="865942"/>
                    <a:pt x="1688928" y="889304"/>
                    <a:pt x="1681399" y="914400"/>
                  </a:cubicBezTo>
                  <a:cubicBezTo>
                    <a:pt x="1677931" y="925960"/>
                    <a:pt x="1674348" y="937783"/>
                    <a:pt x="1667951" y="948017"/>
                  </a:cubicBezTo>
                  <a:cubicBezTo>
                    <a:pt x="1662911" y="956080"/>
                    <a:pt x="1654504" y="961464"/>
                    <a:pt x="1647781" y="968188"/>
                  </a:cubicBezTo>
                  <a:cubicBezTo>
                    <a:pt x="1645540" y="974912"/>
                    <a:pt x="1644227" y="982020"/>
                    <a:pt x="1641057" y="988359"/>
                  </a:cubicBezTo>
                  <a:cubicBezTo>
                    <a:pt x="1637443" y="995586"/>
                    <a:pt x="1629303" y="1000628"/>
                    <a:pt x="1627610" y="1008529"/>
                  </a:cubicBezTo>
                  <a:cubicBezTo>
                    <a:pt x="1593613" y="1167184"/>
                    <a:pt x="1636760" y="1030292"/>
                    <a:pt x="1614163" y="1109382"/>
                  </a:cubicBezTo>
                  <a:cubicBezTo>
                    <a:pt x="1612216" y="1116197"/>
                    <a:pt x="1610609" y="1123214"/>
                    <a:pt x="1607440" y="1129553"/>
                  </a:cubicBezTo>
                  <a:cubicBezTo>
                    <a:pt x="1597579" y="1149275"/>
                    <a:pt x="1592647" y="1152413"/>
                    <a:pt x="1573822" y="1163170"/>
                  </a:cubicBezTo>
                  <a:cubicBezTo>
                    <a:pt x="1565120" y="1168143"/>
                    <a:pt x="1556436" y="1173447"/>
                    <a:pt x="1546928" y="1176617"/>
                  </a:cubicBezTo>
                  <a:cubicBezTo>
                    <a:pt x="1536087" y="1180231"/>
                    <a:pt x="1524397" y="1180569"/>
                    <a:pt x="1513310" y="1183341"/>
                  </a:cubicBezTo>
                  <a:cubicBezTo>
                    <a:pt x="1506435" y="1185060"/>
                    <a:pt x="1500089" y="1188674"/>
                    <a:pt x="1493140" y="1190064"/>
                  </a:cubicBezTo>
                  <a:cubicBezTo>
                    <a:pt x="1439506" y="1200791"/>
                    <a:pt x="1455749" y="1192398"/>
                    <a:pt x="1405734" y="1203512"/>
                  </a:cubicBezTo>
                  <a:cubicBezTo>
                    <a:pt x="1398815" y="1205049"/>
                    <a:pt x="1392513" y="1208845"/>
                    <a:pt x="1385563" y="1210235"/>
                  </a:cubicBezTo>
                  <a:cubicBezTo>
                    <a:pt x="1370023" y="1213343"/>
                    <a:pt x="1354187" y="1214718"/>
                    <a:pt x="1338499" y="1216959"/>
                  </a:cubicBezTo>
                  <a:cubicBezTo>
                    <a:pt x="1327293" y="1221441"/>
                    <a:pt x="1316331" y="1226589"/>
                    <a:pt x="1304881" y="1230406"/>
                  </a:cubicBezTo>
                  <a:cubicBezTo>
                    <a:pt x="1296115" y="1233328"/>
                    <a:pt x="1286252" y="1232997"/>
                    <a:pt x="1277987" y="1237129"/>
                  </a:cubicBezTo>
                  <a:cubicBezTo>
                    <a:pt x="1263532" y="1244356"/>
                    <a:pt x="1237646" y="1264023"/>
                    <a:pt x="1237646" y="1264023"/>
                  </a:cubicBezTo>
                  <a:cubicBezTo>
                    <a:pt x="1233164" y="1270747"/>
                    <a:pt x="1229913" y="1278480"/>
                    <a:pt x="1224199" y="1284194"/>
                  </a:cubicBezTo>
                  <a:cubicBezTo>
                    <a:pt x="1218485" y="1289908"/>
                    <a:pt x="1210604" y="1292944"/>
                    <a:pt x="1204028" y="1297641"/>
                  </a:cubicBezTo>
                  <a:cubicBezTo>
                    <a:pt x="1194909" y="1304154"/>
                    <a:pt x="1186099" y="1311088"/>
                    <a:pt x="1177134" y="1317812"/>
                  </a:cubicBezTo>
                  <a:cubicBezTo>
                    <a:pt x="1174893" y="1324535"/>
                    <a:pt x="1174947" y="1332538"/>
                    <a:pt x="1170410" y="1337982"/>
                  </a:cubicBezTo>
                  <a:cubicBezTo>
                    <a:pt x="1148686" y="1364050"/>
                    <a:pt x="1135012" y="1359087"/>
                    <a:pt x="1103175" y="1364876"/>
                  </a:cubicBezTo>
                  <a:cubicBezTo>
                    <a:pt x="1067480" y="1371366"/>
                    <a:pt x="1077377" y="1368993"/>
                    <a:pt x="1049387" y="1378323"/>
                  </a:cubicBezTo>
                  <a:cubicBezTo>
                    <a:pt x="1018010" y="1376082"/>
                    <a:pt x="986286" y="1376771"/>
                    <a:pt x="955257" y="1371600"/>
                  </a:cubicBezTo>
                  <a:cubicBezTo>
                    <a:pt x="942736" y="1369513"/>
                    <a:pt x="919288" y="1351641"/>
                    <a:pt x="908193" y="1344706"/>
                  </a:cubicBezTo>
                  <a:cubicBezTo>
                    <a:pt x="897111" y="1337780"/>
                    <a:pt x="884689" y="1332810"/>
                    <a:pt x="874575" y="1324535"/>
                  </a:cubicBezTo>
                  <a:cubicBezTo>
                    <a:pt x="859494" y="1312196"/>
                    <a:pt x="831621" y="1285691"/>
                    <a:pt x="820787" y="1264023"/>
                  </a:cubicBezTo>
                  <a:cubicBezTo>
                    <a:pt x="817617" y="1257684"/>
                    <a:pt x="817233" y="1250192"/>
                    <a:pt x="814063" y="1243853"/>
                  </a:cubicBezTo>
                  <a:cubicBezTo>
                    <a:pt x="801362" y="1218453"/>
                    <a:pt x="764760" y="1183341"/>
                    <a:pt x="740104" y="1183341"/>
                  </a:cubicBezTo>
                  <a:lnTo>
                    <a:pt x="726657" y="1183341"/>
                  </a:lnTo>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자유형 28"/>
            <p:cNvSpPr/>
            <p:nvPr/>
          </p:nvSpPr>
          <p:spPr>
            <a:xfrm rot="4187333">
              <a:off x="2043011" y="4280960"/>
              <a:ext cx="1119258" cy="1223682"/>
            </a:xfrm>
            <a:custGeom>
              <a:avLst/>
              <a:gdLst>
                <a:gd name="connsiteX0" fmla="*/ 934570 w 1119258"/>
                <a:gd name="connsiteY0" fmla="*/ 625288 h 1223682"/>
                <a:gd name="connsiteX1" fmla="*/ 1028700 w 1119258"/>
                <a:gd name="connsiteY1" fmla="*/ 537882 h 1223682"/>
                <a:gd name="connsiteX2" fmla="*/ 1035423 w 1119258"/>
                <a:gd name="connsiteY2" fmla="*/ 497541 h 1223682"/>
                <a:gd name="connsiteX3" fmla="*/ 1042147 w 1119258"/>
                <a:gd name="connsiteY3" fmla="*/ 363070 h 1223682"/>
                <a:gd name="connsiteX4" fmla="*/ 1035423 w 1119258"/>
                <a:gd name="connsiteY4" fmla="*/ 282388 h 1223682"/>
                <a:gd name="connsiteX5" fmla="*/ 1028700 w 1119258"/>
                <a:gd name="connsiteY5" fmla="*/ 255494 h 1223682"/>
                <a:gd name="connsiteX6" fmla="*/ 1008529 w 1119258"/>
                <a:gd name="connsiteY6" fmla="*/ 242047 h 1223682"/>
                <a:gd name="connsiteX7" fmla="*/ 988359 w 1119258"/>
                <a:gd name="connsiteY7" fmla="*/ 221876 h 1223682"/>
                <a:gd name="connsiteX8" fmla="*/ 921123 w 1119258"/>
                <a:gd name="connsiteY8" fmla="*/ 201706 h 1223682"/>
                <a:gd name="connsiteX9" fmla="*/ 880782 w 1119258"/>
                <a:gd name="connsiteY9" fmla="*/ 194982 h 1223682"/>
                <a:gd name="connsiteX10" fmla="*/ 813547 w 1119258"/>
                <a:gd name="connsiteY10" fmla="*/ 161365 h 1223682"/>
                <a:gd name="connsiteX11" fmla="*/ 800100 w 1119258"/>
                <a:gd name="connsiteY11" fmla="*/ 147917 h 1223682"/>
                <a:gd name="connsiteX12" fmla="*/ 779929 w 1119258"/>
                <a:gd name="connsiteY12" fmla="*/ 134470 h 1223682"/>
                <a:gd name="connsiteX13" fmla="*/ 746311 w 1119258"/>
                <a:gd name="connsiteY13" fmla="*/ 121023 h 1223682"/>
                <a:gd name="connsiteX14" fmla="*/ 726141 w 1119258"/>
                <a:gd name="connsiteY14" fmla="*/ 107576 h 1223682"/>
                <a:gd name="connsiteX15" fmla="*/ 699247 w 1119258"/>
                <a:gd name="connsiteY15" fmla="*/ 94129 h 1223682"/>
                <a:gd name="connsiteX16" fmla="*/ 645459 w 1119258"/>
                <a:gd name="connsiteY16" fmla="*/ 80682 h 1223682"/>
                <a:gd name="connsiteX17" fmla="*/ 578223 w 1119258"/>
                <a:gd name="connsiteY17" fmla="*/ 87406 h 1223682"/>
                <a:gd name="connsiteX18" fmla="*/ 524435 w 1119258"/>
                <a:gd name="connsiteY18" fmla="*/ 87406 h 1223682"/>
                <a:gd name="connsiteX19" fmla="*/ 443753 w 1119258"/>
                <a:gd name="connsiteY19" fmla="*/ 60512 h 1223682"/>
                <a:gd name="connsiteX20" fmla="*/ 416859 w 1119258"/>
                <a:gd name="connsiteY20" fmla="*/ 40341 h 1223682"/>
                <a:gd name="connsiteX21" fmla="*/ 383241 w 1119258"/>
                <a:gd name="connsiteY21" fmla="*/ 26894 h 1223682"/>
                <a:gd name="connsiteX22" fmla="*/ 356347 w 1119258"/>
                <a:gd name="connsiteY22" fmla="*/ 13447 h 1223682"/>
                <a:gd name="connsiteX23" fmla="*/ 316006 w 1119258"/>
                <a:gd name="connsiteY23" fmla="*/ 0 h 1223682"/>
                <a:gd name="connsiteX24" fmla="*/ 289111 w 1119258"/>
                <a:gd name="connsiteY24" fmla="*/ 6723 h 1223682"/>
                <a:gd name="connsiteX25" fmla="*/ 262217 w 1119258"/>
                <a:gd name="connsiteY25" fmla="*/ 47065 h 1223682"/>
                <a:gd name="connsiteX26" fmla="*/ 248770 w 1119258"/>
                <a:gd name="connsiteY26" fmla="*/ 121023 h 1223682"/>
                <a:gd name="connsiteX27" fmla="*/ 235323 w 1119258"/>
                <a:gd name="connsiteY27" fmla="*/ 194982 h 1223682"/>
                <a:gd name="connsiteX28" fmla="*/ 228600 w 1119258"/>
                <a:gd name="connsiteY28" fmla="*/ 221876 h 1223682"/>
                <a:gd name="connsiteX29" fmla="*/ 221876 w 1119258"/>
                <a:gd name="connsiteY29" fmla="*/ 309282 h 1223682"/>
                <a:gd name="connsiteX30" fmla="*/ 181535 w 1119258"/>
                <a:gd name="connsiteY30" fmla="*/ 349623 h 1223682"/>
                <a:gd name="connsiteX31" fmla="*/ 174811 w 1119258"/>
                <a:gd name="connsiteY31" fmla="*/ 369794 h 1223682"/>
                <a:gd name="connsiteX32" fmla="*/ 141194 w 1119258"/>
                <a:gd name="connsiteY32" fmla="*/ 423582 h 1223682"/>
                <a:gd name="connsiteX33" fmla="*/ 127747 w 1119258"/>
                <a:gd name="connsiteY33" fmla="*/ 463923 h 1223682"/>
                <a:gd name="connsiteX34" fmla="*/ 114300 w 1119258"/>
                <a:gd name="connsiteY34" fmla="*/ 510988 h 1223682"/>
                <a:gd name="connsiteX35" fmla="*/ 107576 w 1119258"/>
                <a:gd name="connsiteY35" fmla="*/ 551329 h 1223682"/>
                <a:gd name="connsiteX36" fmla="*/ 67235 w 1119258"/>
                <a:gd name="connsiteY36" fmla="*/ 578223 h 1223682"/>
                <a:gd name="connsiteX37" fmla="*/ 0 w 1119258"/>
                <a:gd name="connsiteY37" fmla="*/ 658906 h 1223682"/>
                <a:gd name="connsiteX38" fmla="*/ 20170 w 1119258"/>
                <a:gd name="connsiteY38" fmla="*/ 732865 h 1223682"/>
                <a:gd name="connsiteX39" fmla="*/ 73959 w 1119258"/>
                <a:gd name="connsiteY39" fmla="*/ 793376 h 1223682"/>
                <a:gd name="connsiteX40" fmla="*/ 87406 w 1119258"/>
                <a:gd name="connsiteY40" fmla="*/ 813547 h 1223682"/>
                <a:gd name="connsiteX41" fmla="*/ 154641 w 1119258"/>
                <a:gd name="connsiteY41" fmla="*/ 874059 h 1223682"/>
                <a:gd name="connsiteX42" fmla="*/ 168088 w 1119258"/>
                <a:gd name="connsiteY42" fmla="*/ 927847 h 1223682"/>
                <a:gd name="connsiteX43" fmla="*/ 188259 w 1119258"/>
                <a:gd name="connsiteY43" fmla="*/ 948017 h 1223682"/>
                <a:gd name="connsiteX44" fmla="*/ 215153 w 1119258"/>
                <a:gd name="connsiteY44" fmla="*/ 988359 h 1223682"/>
                <a:gd name="connsiteX45" fmla="*/ 235323 w 1119258"/>
                <a:gd name="connsiteY45" fmla="*/ 1001806 h 1223682"/>
                <a:gd name="connsiteX46" fmla="*/ 248770 w 1119258"/>
                <a:gd name="connsiteY46" fmla="*/ 1021976 h 1223682"/>
                <a:gd name="connsiteX47" fmla="*/ 309282 w 1119258"/>
                <a:gd name="connsiteY47" fmla="*/ 1042147 h 1223682"/>
                <a:gd name="connsiteX48" fmla="*/ 356347 w 1119258"/>
                <a:gd name="connsiteY48" fmla="*/ 1069041 h 1223682"/>
                <a:gd name="connsiteX49" fmla="*/ 383241 w 1119258"/>
                <a:gd name="connsiteY49" fmla="*/ 1075765 h 1223682"/>
                <a:gd name="connsiteX50" fmla="*/ 416859 w 1119258"/>
                <a:gd name="connsiteY50" fmla="*/ 1089212 h 1223682"/>
                <a:gd name="connsiteX51" fmla="*/ 470647 w 1119258"/>
                <a:gd name="connsiteY51" fmla="*/ 1082488 h 1223682"/>
                <a:gd name="connsiteX52" fmla="*/ 490817 w 1119258"/>
                <a:gd name="connsiteY52" fmla="*/ 1069041 h 1223682"/>
                <a:gd name="connsiteX53" fmla="*/ 558053 w 1119258"/>
                <a:gd name="connsiteY53" fmla="*/ 1075765 h 1223682"/>
                <a:gd name="connsiteX54" fmla="*/ 605117 w 1119258"/>
                <a:gd name="connsiteY54" fmla="*/ 1095935 h 1223682"/>
                <a:gd name="connsiteX55" fmla="*/ 625288 w 1119258"/>
                <a:gd name="connsiteY55" fmla="*/ 1102659 h 1223682"/>
                <a:gd name="connsiteX56" fmla="*/ 665629 w 1119258"/>
                <a:gd name="connsiteY56" fmla="*/ 1129553 h 1223682"/>
                <a:gd name="connsiteX57" fmla="*/ 685800 w 1119258"/>
                <a:gd name="connsiteY57" fmla="*/ 1143000 h 1223682"/>
                <a:gd name="connsiteX58" fmla="*/ 705970 w 1119258"/>
                <a:gd name="connsiteY58" fmla="*/ 1156447 h 1223682"/>
                <a:gd name="connsiteX59" fmla="*/ 719417 w 1119258"/>
                <a:gd name="connsiteY59" fmla="*/ 1176617 h 1223682"/>
                <a:gd name="connsiteX60" fmla="*/ 766482 w 1119258"/>
                <a:gd name="connsiteY60" fmla="*/ 1203512 h 1223682"/>
                <a:gd name="connsiteX61" fmla="*/ 786653 w 1119258"/>
                <a:gd name="connsiteY61" fmla="*/ 1216959 h 1223682"/>
                <a:gd name="connsiteX62" fmla="*/ 840441 w 1119258"/>
                <a:gd name="connsiteY62" fmla="*/ 1223682 h 1223682"/>
                <a:gd name="connsiteX63" fmla="*/ 887506 w 1119258"/>
                <a:gd name="connsiteY63" fmla="*/ 1210235 h 1223682"/>
                <a:gd name="connsiteX64" fmla="*/ 941294 w 1119258"/>
                <a:gd name="connsiteY64" fmla="*/ 1176617 h 1223682"/>
                <a:gd name="connsiteX65" fmla="*/ 1015253 w 1119258"/>
                <a:gd name="connsiteY65" fmla="*/ 1156447 h 1223682"/>
                <a:gd name="connsiteX66" fmla="*/ 1042147 w 1119258"/>
                <a:gd name="connsiteY66" fmla="*/ 1143000 h 1223682"/>
                <a:gd name="connsiteX67" fmla="*/ 1095935 w 1119258"/>
                <a:gd name="connsiteY67" fmla="*/ 1122829 h 1223682"/>
                <a:gd name="connsiteX68" fmla="*/ 1095935 w 1119258"/>
                <a:gd name="connsiteY68" fmla="*/ 759759 h 1223682"/>
                <a:gd name="connsiteX69" fmla="*/ 1082488 w 1119258"/>
                <a:gd name="connsiteY69" fmla="*/ 739588 h 1223682"/>
                <a:gd name="connsiteX70" fmla="*/ 1042147 w 1119258"/>
                <a:gd name="connsiteY70" fmla="*/ 712694 h 1223682"/>
                <a:gd name="connsiteX71" fmla="*/ 1028700 w 1119258"/>
                <a:gd name="connsiteY71" fmla="*/ 692523 h 1223682"/>
                <a:gd name="connsiteX72" fmla="*/ 988359 w 1119258"/>
                <a:gd name="connsiteY72" fmla="*/ 672353 h 1223682"/>
                <a:gd name="connsiteX73" fmla="*/ 974911 w 1119258"/>
                <a:gd name="connsiteY73" fmla="*/ 658906 h 1223682"/>
                <a:gd name="connsiteX74" fmla="*/ 934570 w 1119258"/>
                <a:gd name="connsiteY74" fmla="*/ 625288 h 122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119258" h="1223682">
                  <a:moveTo>
                    <a:pt x="934570" y="625288"/>
                  </a:moveTo>
                  <a:cubicBezTo>
                    <a:pt x="943535" y="605117"/>
                    <a:pt x="1013147" y="594913"/>
                    <a:pt x="1028700" y="537882"/>
                  </a:cubicBezTo>
                  <a:cubicBezTo>
                    <a:pt x="1032287" y="524730"/>
                    <a:pt x="1033182" y="510988"/>
                    <a:pt x="1035423" y="497541"/>
                  </a:cubicBezTo>
                  <a:cubicBezTo>
                    <a:pt x="1037664" y="452717"/>
                    <a:pt x="1042147" y="407950"/>
                    <a:pt x="1042147" y="363070"/>
                  </a:cubicBezTo>
                  <a:cubicBezTo>
                    <a:pt x="1042147" y="336083"/>
                    <a:pt x="1038770" y="309167"/>
                    <a:pt x="1035423" y="282388"/>
                  </a:cubicBezTo>
                  <a:cubicBezTo>
                    <a:pt x="1034277" y="273219"/>
                    <a:pt x="1033826" y="263183"/>
                    <a:pt x="1028700" y="255494"/>
                  </a:cubicBezTo>
                  <a:cubicBezTo>
                    <a:pt x="1024218" y="248770"/>
                    <a:pt x="1014737" y="247220"/>
                    <a:pt x="1008529" y="242047"/>
                  </a:cubicBezTo>
                  <a:cubicBezTo>
                    <a:pt x="1001224" y="235960"/>
                    <a:pt x="996422" y="226916"/>
                    <a:pt x="988359" y="221876"/>
                  </a:cubicBezTo>
                  <a:cubicBezTo>
                    <a:pt x="968553" y="209497"/>
                    <a:pt x="943451" y="205766"/>
                    <a:pt x="921123" y="201706"/>
                  </a:cubicBezTo>
                  <a:cubicBezTo>
                    <a:pt x="907710" y="199267"/>
                    <a:pt x="894229" y="197223"/>
                    <a:pt x="880782" y="194982"/>
                  </a:cubicBezTo>
                  <a:cubicBezTo>
                    <a:pt x="816913" y="152404"/>
                    <a:pt x="930340" y="226252"/>
                    <a:pt x="813547" y="161365"/>
                  </a:cubicBezTo>
                  <a:cubicBezTo>
                    <a:pt x="808006" y="158286"/>
                    <a:pt x="805050" y="151877"/>
                    <a:pt x="800100" y="147917"/>
                  </a:cubicBezTo>
                  <a:cubicBezTo>
                    <a:pt x="793790" y="142869"/>
                    <a:pt x="787157" y="138084"/>
                    <a:pt x="779929" y="134470"/>
                  </a:cubicBezTo>
                  <a:cubicBezTo>
                    <a:pt x="769134" y="129073"/>
                    <a:pt x="757106" y="126421"/>
                    <a:pt x="746311" y="121023"/>
                  </a:cubicBezTo>
                  <a:cubicBezTo>
                    <a:pt x="739084" y="117409"/>
                    <a:pt x="733157" y="111585"/>
                    <a:pt x="726141" y="107576"/>
                  </a:cubicBezTo>
                  <a:cubicBezTo>
                    <a:pt x="717439" y="102603"/>
                    <a:pt x="708755" y="97298"/>
                    <a:pt x="699247" y="94129"/>
                  </a:cubicBezTo>
                  <a:cubicBezTo>
                    <a:pt x="681714" y="88285"/>
                    <a:pt x="645459" y="80682"/>
                    <a:pt x="645459" y="80682"/>
                  </a:cubicBezTo>
                  <a:cubicBezTo>
                    <a:pt x="623047" y="82923"/>
                    <a:pt x="600485" y="83981"/>
                    <a:pt x="578223" y="87406"/>
                  </a:cubicBezTo>
                  <a:cubicBezTo>
                    <a:pt x="540073" y="93275"/>
                    <a:pt x="576513" y="102723"/>
                    <a:pt x="524435" y="87406"/>
                  </a:cubicBezTo>
                  <a:cubicBezTo>
                    <a:pt x="497238" y="79407"/>
                    <a:pt x="443753" y="60512"/>
                    <a:pt x="443753" y="60512"/>
                  </a:cubicBezTo>
                  <a:cubicBezTo>
                    <a:pt x="434788" y="53788"/>
                    <a:pt x="426655" y="45783"/>
                    <a:pt x="416859" y="40341"/>
                  </a:cubicBezTo>
                  <a:cubicBezTo>
                    <a:pt x="406309" y="34480"/>
                    <a:pt x="394270" y="31796"/>
                    <a:pt x="383241" y="26894"/>
                  </a:cubicBezTo>
                  <a:cubicBezTo>
                    <a:pt x="374082" y="22823"/>
                    <a:pt x="365653" y="17169"/>
                    <a:pt x="356347" y="13447"/>
                  </a:cubicBezTo>
                  <a:cubicBezTo>
                    <a:pt x="343186" y="8183"/>
                    <a:pt x="316006" y="0"/>
                    <a:pt x="316006" y="0"/>
                  </a:cubicBezTo>
                  <a:cubicBezTo>
                    <a:pt x="307041" y="2241"/>
                    <a:pt x="296065" y="638"/>
                    <a:pt x="289111" y="6723"/>
                  </a:cubicBezTo>
                  <a:cubicBezTo>
                    <a:pt x="276948" y="17365"/>
                    <a:pt x="262217" y="47065"/>
                    <a:pt x="262217" y="47065"/>
                  </a:cubicBezTo>
                  <a:cubicBezTo>
                    <a:pt x="250715" y="93075"/>
                    <a:pt x="258405" y="58394"/>
                    <a:pt x="248770" y="121023"/>
                  </a:cubicBezTo>
                  <a:cubicBezTo>
                    <a:pt x="245117" y="144769"/>
                    <a:pt x="240573" y="171358"/>
                    <a:pt x="235323" y="194982"/>
                  </a:cubicBezTo>
                  <a:cubicBezTo>
                    <a:pt x="233318" y="204002"/>
                    <a:pt x="230841" y="212911"/>
                    <a:pt x="228600" y="221876"/>
                  </a:cubicBezTo>
                  <a:cubicBezTo>
                    <a:pt x="226359" y="251011"/>
                    <a:pt x="231978" y="281862"/>
                    <a:pt x="221876" y="309282"/>
                  </a:cubicBezTo>
                  <a:cubicBezTo>
                    <a:pt x="215302" y="327126"/>
                    <a:pt x="181535" y="349623"/>
                    <a:pt x="181535" y="349623"/>
                  </a:cubicBezTo>
                  <a:cubicBezTo>
                    <a:pt x="179294" y="356347"/>
                    <a:pt x="177981" y="363455"/>
                    <a:pt x="174811" y="369794"/>
                  </a:cubicBezTo>
                  <a:cubicBezTo>
                    <a:pt x="142497" y="434422"/>
                    <a:pt x="184310" y="328725"/>
                    <a:pt x="141194" y="423582"/>
                  </a:cubicBezTo>
                  <a:cubicBezTo>
                    <a:pt x="135329" y="436486"/>
                    <a:pt x="132229" y="450476"/>
                    <a:pt x="127747" y="463923"/>
                  </a:cubicBezTo>
                  <a:cubicBezTo>
                    <a:pt x="121337" y="483154"/>
                    <a:pt x="118523" y="489874"/>
                    <a:pt x="114300" y="510988"/>
                  </a:cubicBezTo>
                  <a:cubicBezTo>
                    <a:pt x="111626" y="524356"/>
                    <a:pt x="113113" y="538871"/>
                    <a:pt x="107576" y="551329"/>
                  </a:cubicBezTo>
                  <a:cubicBezTo>
                    <a:pt x="98816" y="571038"/>
                    <a:pt x="84186" y="572573"/>
                    <a:pt x="67235" y="578223"/>
                  </a:cubicBezTo>
                  <a:cubicBezTo>
                    <a:pt x="10929" y="634529"/>
                    <a:pt x="31585" y="606263"/>
                    <a:pt x="0" y="658906"/>
                  </a:cubicBezTo>
                  <a:cubicBezTo>
                    <a:pt x="6723" y="683559"/>
                    <a:pt x="11576" y="708800"/>
                    <a:pt x="20170" y="732865"/>
                  </a:cubicBezTo>
                  <a:cubicBezTo>
                    <a:pt x="27696" y="753939"/>
                    <a:pt x="66664" y="782433"/>
                    <a:pt x="73959" y="793376"/>
                  </a:cubicBezTo>
                  <a:cubicBezTo>
                    <a:pt x="78441" y="800100"/>
                    <a:pt x="82000" y="807541"/>
                    <a:pt x="87406" y="813547"/>
                  </a:cubicBezTo>
                  <a:cubicBezTo>
                    <a:pt x="126990" y="857530"/>
                    <a:pt x="120815" y="851509"/>
                    <a:pt x="154641" y="874059"/>
                  </a:cubicBezTo>
                  <a:cubicBezTo>
                    <a:pt x="159123" y="891988"/>
                    <a:pt x="155020" y="914779"/>
                    <a:pt x="168088" y="927847"/>
                  </a:cubicBezTo>
                  <a:cubicBezTo>
                    <a:pt x="174812" y="934570"/>
                    <a:pt x="182421" y="940511"/>
                    <a:pt x="188259" y="948017"/>
                  </a:cubicBezTo>
                  <a:cubicBezTo>
                    <a:pt x="198181" y="960774"/>
                    <a:pt x="201706" y="979394"/>
                    <a:pt x="215153" y="988359"/>
                  </a:cubicBezTo>
                  <a:lnTo>
                    <a:pt x="235323" y="1001806"/>
                  </a:lnTo>
                  <a:cubicBezTo>
                    <a:pt x="239805" y="1008529"/>
                    <a:pt x="242195" y="1017279"/>
                    <a:pt x="248770" y="1021976"/>
                  </a:cubicBezTo>
                  <a:cubicBezTo>
                    <a:pt x="262402" y="1031713"/>
                    <a:pt x="292550" y="1037964"/>
                    <a:pt x="309282" y="1042147"/>
                  </a:cubicBezTo>
                  <a:cubicBezTo>
                    <a:pt x="324970" y="1051112"/>
                    <a:pt x="339898" y="1061564"/>
                    <a:pt x="356347" y="1069041"/>
                  </a:cubicBezTo>
                  <a:cubicBezTo>
                    <a:pt x="364759" y="1072865"/>
                    <a:pt x="374475" y="1072843"/>
                    <a:pt x="383241" y="1075765"/>
                  </a:cubicBezTo>
                  <a:cubicBezTo>
                    <a:pt x="394691" y="1079582"/>
                    <a:pt x="405653" y="1084730"/>
                    <a:pt x="416859" y="1089212"/>
                  </a:cubicBezTo>
                  <a:cubicBezTo>
                    <a:pt x="434788" y="1086971"/>
                    <a:pt x="453215" y="1087242"/>
                    <a:pt x="470647" y="1082488"/>
                  </a:cubicBezTo>
                  <a:cubicBezTo>
                    <a:pt x="478443" y="1080362"/>
                    <a:pt x="482760" y="1069661"/>
                    <a:pt x="490817" y="1069041"/>
                  </a:cubicBezTo>
                  <a:cubicBezTo>
                    <a:pt x="513274" y="1067314"/>
                    <a:pt x="535641" y="1073524"/>
                    <a:pt x="558053" y="1075765"/>
                  </a:cubicBezTo>
                  <a:cubicBezTo>
                    <a:pt x="614023" y="1089756"/>
                    <a:pt x="558688" y="1072720"/>
                    <a:pt x="605117" y="1095935"/>
                  </a:cubicBezTo>
                  <a:cubicBezTo>
                    <a:pt x="611456" y="1099105"/>
                    <a:pt x="619093" y="1099217"/>
                    <a:pt x="625288" y="1102659"/>
                  </a:cubicBezTo>
                  <a:cubicBezTo>
                    <a:pt x="639415" y="1110508"/>
                    <a:pt x="652182" y="1120588"/>
                    <a:pt x="665629" y="1129553"/>
                  </a:cubicBezTo>
                  <a:lnTo>
                    <a:pt x="685800" y="1143000"/>
                  </a:lnTo>
                  <a:lnTo>
                    <a:pt x="705970" y="1156447"/>
                  </a:lnTo>
                  <a:cubicBezTo>
                    <a:pt x="710452" y="1163170"/>
                    <a:pt x="713703" y="1170903"/>
                    <a:pt x="719417" y="1176617"/>
                  </a:cubicBezTo>
                  <a:cubicBezTo>
                    <a:pt x="730340" y="1187540"/>
                    <a:pt x="754174" y="1196479"/>
                    <a:pt x="766482" y="1203512"/>
                  </a:cubicBezTo>
                  <a:cubicBezTo>
                    <a:pt x="773498" y="1207521"/>
                    <a:pt x="778857" y="1214833"/>
                    <a:pt x="786653" y="1216959"/>
                  </a:cubicBezTo>
                  <a:cubicBezTo>
                    <a:pt x="804085" y="1221713"/>
                    <a:pt x="822512" y="1221441"/>
                    <a:pt x="840441" y="1223682"/>
                  </a:cubicBezTo>
                  <a:cubicBezTo>
                    <a:pt x="849062" y="1221527"/>
                    <a:pt x="877857" y="1215059"/>
                    <a:pt x="887506" y="1210235"/>
                  </a:cubicBezTo>
                  <a:cubicBezTo>
                    <a:pt x="952143" y="1177916"/>
                    <a:pt x="846418" y="1219743"/>
                    <a:pt x="941294" y="1176617"/>
                  </a:cubicBezTo>
                  <a:cubicBezTo>
                    <a:pt x="968105" y="1164430"/>
                    <a:pt x="987385" y="1162020"/>
                    <a:pt x="1015253" y="1156447"/>
                  </a:cubicBezTo>
                  <a:cubicBezTo>
                    <a:pt x="1024218" y="1151965"/>
                    <a:pt x="1032639" y="1146170"/>
                    <a:pt x="1042147" y="1143000"/>
                  </a:cubicBezTo>
                  <a:cubicBezTo>
                    <a:pt x="1100305" y="1123613"/>
                    <a:pt x="1054505" y="1150448"/>
                    <a:pt x="1095935" y="1122829"/>
                  </a:cubicBezTo>
                  <a:cubicBezTo>
                    <a:pt x="1138145" y="996210"/>
                    <a:pt x="1113582" y="1077396"/>
                    <a:pt x="1095935" y="759759"/>
                  </a:cubicBezTo>
                  <a:cubicBezTo>
                    <a:pt x="1095487" y="751691"/>
                    <a:pt x="1088569" y="744909"/>
                    <a:pt x="1082488" y="739588"/>
                  </a:cubicBezTo>
                  <a:cubicBezTo>
                    <a:pt x="1070325" y="728946"/>
                    <a:pt x="1042147" y="712694"/>
                    <a:pt x="1042147" y="712694"/>
                  </a:cubicBezTo>
                  <a:cubicBezTo>
                    <a:pt x="1037665" y="705970"/>
                    <a:pt x="1034414" y="698237"/>
                    <a:pt x="1028700" y="692523"/>
                  </a:cubicBezTo>
                  <a:cubicBezTo>
                    <a:pt x="1015666" y="679489"/>
                    <a:pt x="1004764" y="677821"/>
                    <a:pt x="988359" y="672353"/>
                  </a:cubicBezTo>
                  <a:cubicBezTo>
                    <a:pt x="983876" y="667871"/>
                    <a:pt x="979861" y="662866"/>
                    <a:pt x="974911" y="658906"/>
                  </a:cubicBezTo>
                  <a:cubicBezTo>
                    <a:pt x="961388" y="648088"/>
                    <a:pt x="925605" y="645459"/>
                    <a:pt x="934570" y="625288"/>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자유형 29"/>
            <p:cNvSpPr/>
            <p:nvPr/>
          </p:nvSpPr>
          <p:spPr>
            <a:xfrm>
              <a:off x="847165" y="4303059"/>
              <a:ext cx="1119258" cy="1223682"/>
            </a:xfrm>
            <a:custGeom>
              <a:avLst/>
              <a:gdLst>
                <a:gd name="connsiteX0" fmla="*/ 934570 w 1119258"/>
                <a:gd name="connsiteY0" fmla="*/ 625288 h 1223682"/>
                <a:gd name="connsiteX1" fmla="*/ 1028700 w 1119258"/>
                <a:gd name="connsiteY1" fmla="*/ 537882 h 1223682"/>
                <a:gd name="connsiteX2" fmla="*/ 1035423 w 1119258"/>
                <a:gd name="connsiteY2" fmla="*/ 497541 h 1223682"/>
                <a:gd name="connsiteX3" fmla="*/ 1042147 w 1119258"/>
                <a:gd name="connsiteY3" fmla="*/ 363070 h 1223682"/>
                <a:gd name="connsiteX4" fmla="*/ 1035423 w 1119258"/>
                <a:gd name="connsiteY4" fmla="*/ 282388 h 1223682"/>
                <a:gd name="connsiteX5" fmla="*/ 1028700 w 1119258"/>
                <a:gd name="connsiteY5" fmla="*/ 255494 h 1223682"/>
                <a:gd name="connsiteX6" fmla="*/ 1008529 w 1119258"/>
                <a:gd name="connsiteY6" fmla="*/ 242047 h 1223682"/>
                <a:gd name="connsiteX7" fmla="*/ 988359 w 1119258"/>
                <a:gd name="connsiteY7" fmla="*/ 221876 h 1223682"/>
                <a:gd name="connsiteX8" fmla="*/ 921123 w 1119258"/>
                <a:gd name="connsiteY8" fmla="*/ 201706 h 1223682"/>
                <a:gd name="connsiteX9" fmla="*/ 880782 w 1119258"/>
                <a:gd name="connsiteY9" fmla="*/ 194982 h 1223682"/>
                <a:gd name="connsiteX10" fmla="*/ 813547 w 1119258"/>
                <a:gd name="connsiteY10" fmla="*/ 161365 h 1223682"/>
                <a:gd name="connsiteX11" fmla="*/ 800100 w 1119258"/>
                <a:gd name="connsiteY11" fmla="*/ 147917 h 1223682"/>
                <a:gd name="connsiteX12" fmla="*/ 779929 w 1119258"/>
                <a:gd name="connsiteY12" fmla="*/ 134470 h 1223682"/>
                <a:gd name="connsiteX13" fmla="*/ 746311 w 1119258"/>
                <a:gd name="connsiteY13" fmla="*/ 121023 h 1223682"/>
                <a:gd name="connsiteX14" fmla="*/ 726141 w 1119258"/>
                <a:gd name="connsiteY14" fmla="*/ 107576 h 1223682"/>
                <a:gd name="connsiteX15" fmla="*/ 699247 w 1119258"/>
                <a:gd name="connsiteY15" fmla="*/ 94129 h 1223682"/>
                <a:gd name="connsiteX16" fmla="*/ 645459 w 1119258"/>
                <a:gd name="connsiteY16" fmla="*/ 80682 h 1223682"/>
                <a:gd name="connsiteX17" fmla="*/ 578223 w 1119258"/>
                <a:gd name="connsiteY17" fmla="*/ 87406 h 1223682"/>
                <a:gd name="connsiteX18" fmla="*/ 524435 w 1119258"/>
                <a:gd name="connsiteY18" fmla="*/ 87406 h 1223682"/>
                <a:gd name="connsiteX19" fmla="*/ 443753 w 1119258"/>
                <a:gd name="connsiteY19" fmla="*/ 60512 h 1223682"/>
                <a:gd name="connsiteX20" fmla="*/ 416859 w 1119258"/>
                <a:gd name="connsiteY20" fmla="*/ 40341 h 1223682"/>
                <a:gd name="connsiteX21" fmla="*/ 383241 w 1119258"/>
                <a:gd name="connsiteY21" fmla="*/ 26894 h 1223682"/>
                <a:gd name="connsiteX22" fmla="*/ 356347 w 1119258"/>
                <a:gd name="connsiteY22" fmla="*/ 13447 h 1223682"/>
                <a:gd name="connsiteX23" fmla="*/ 316006 w 1119258"/>
                <a:gd name="connsiteY23" fmla="*/ 0 h 1223682"/>
                <a:gd name="connsiteX24" fmla="*/ 289111 w 1119258"/>
                <a:gd name="connsiteY24" fmla="*/ 6723 h 1223682"/>
                <a:gd name="connsiteX25" fmla="*/ 262217 w 1119258"/>
                <a:gd name="connsiteY25" fmla="*/ 47065 h 1223682"/>
                <a:gd name="connsiteX26" fmla="*/ 248770 w 1119258"/>
                <a:gd name="connsiteY26" fmla="*/ 121023 h 1223682"/>
                <a:gd name="connsiteX27" fmla="*/ 235323 w 1119258"/>
                <a:gd name="connsiteY27" fmla="*/ 194982 h 1223682"/>
                <a:gd name="connsiteX28" fmla="*/ 228600 w 1119258"/>
                <a:gd name="connsiteY28" fmla="*/ 221876 h 1223682"/>
                <a:gd name="connsiteX29" fmla="*/ 221876 w 1119258"/>
                <a:gd name="connsiteY29" fmla="*/ 309282 h 1223682"/>
                <a:gd name="connsiteX30" fmla="*/ 181535 w 1119258"/>
                <a:gd name="connsiteY30" fmla="*/ 349623 h 1223682"/>
                <a:gd name="connsiteX31" fmla="*/ 174811 w 1119258"/>
                <a:gd name="connsiteY31" fmla="*/ 369794 h 1223682"/>
                <a:gd name="connsiteX32" fmla="*/ 141194 w 1119258"/>
                <a:gd name="connsiteY32" fmla="*/ 423582 h 1223682"/>
                <a:gd name="connsiteX33" fmla="*/ 127747 w 1119258"/>
                <a:gd name="connsiteY33" fmla="*/ 463923 h 1223682"/>
                <a:gd name="connsiteX34" fmla="*/ 114300 w 1119258"/>
                <a:gd name="connsiteY34" fmla="*/ 510988 h 1223682"/>
                <a:gd name="connsiteX35" fmla="*/ 107576 w 1119258"/>
                <a:gd name="connsiteY35" fmla="*/ 551329 h 1223682"/>
                <a:gd name="connsiteX36" fmla="*/ 67235 w 1119258"/>
                <a:gd name="connsiteY36" fmla="*/ 578223 h 1223682"/>
                <a:gd name="connsiteX37" fmla="*/ 0 w 1119258"/>
                <a:gd name="connsiteY37" fmla="*/ 658906 h 1223682"/>
                <a:gd name="connsiteX38" fmla="*/ 20170 w 1119258"/>
                <a:gd name="connsiteY38" fmla="*/ 732865 h 1223682"/>
                <a:gd name="connsiteX39" fmla="*/ 73959 w 1119258"/>
                <a:gd name="connsiteY39" fmla="*/ 793376 h 1223682"/>
                <a:gd name="connsiteX40" fmla="*/ 87406 w 1119258"/>
                <a:gd name="connsiteY40" fmla="*/ 813547 h 1223682"/>
                <a:gd name="connsiteX41" fmla="*/ 154641 w 1119258"/>
                <a:gd name="connsiteY41" fmla="*/ 874059 h 1223682"/>
                <a:gd name="connsiteX42" fmla="*/ 168088 w 1119258"/>
                <a:gd name="connsiteY42" fmla="*/ 927847 h 1223682"/>
                <a:gd name="connsiteX43" fmla="*/ 188259 w 1119258"/>
                <a:gd name="connsiteY43" fmla="*/ 948017 h 1223682"/>
                <a:gd name="connsiteX44" fmla="*/ 215153 w 1119258"/>
                <a:gd name="connsiteY44" fmla="*/ 988359 h 1223682"/>
                <a:gd name="connsiteX45" fmla="*/ 235323 w 1119258"/>
                <a:gd name="connsiteY45" fmla="*/ 1001806 h 1223682"/>
                <a:gd name="connsiteX46" fmla="*/ 248770 w 1119258"/>
                <a:gd name="connsiteY46" fmla="*/ 1021976 h 1223682"/>
                <a:gd name="connsiteX47" fmla="*/ 309282 w 1119258"/>
                <a:gd name="connsiteY47" fmla="*/ 1042147 h 1223682"/>
                <a:gd name="connsiteX48" fmla="*/ 356347 w 1119258"/>
                <a:gd name="connsiteY48" fmla="*/ 1069041 h 1223682"/>
                <a:gd name="connsiteX49" fmla="*/ 383241 w 1119258"/>
                <a:gd name="connsiteY49" fmla="*/ 1075765 h 1223682"/>
                <a:gd name="connsiteX50" fmla="*/ 416859 w 1119258"/>
                <a:gd name="connsiteY50" fmla="*/ 1089212 h 1223682"/>
                <a:gd name="connsiteX51" fmla="*/ 470647 w 1119258"/>
                <a:gd name="connsiteY51" fmla="*/ 1082488 h 1223682"/>
                <a:gd name="connsiteX52" fmla="*/ 490817 w 1119258"/>
                <a:gd name="connsiteY52" fmla="*/ 1069041 h 1223682"/>
                <a:gd name="connsiteX53" fmla="*/ 558053 w 1119258"/>
                <a:gd name="connsiteY53" fmla="*/ 1075765 h 1223682"/>
                <a:gd name="connsiteX54" fmla="*/ 605117 w 1119258"/>
                <a:gd name="connsiteY54" fmla="*/ 1095935 h 1223682"/>
                <a:gd name="connsiteX55" fmla="*/ 625288 w 1119258"/>
                <a:gd name="connsiteY55" fmla="*/ 1102659 h 1223682"/>
                <a:gd name="connsiteX56" fmla="*/ 665629 w 1119258"/>
                <a:gd name="connsiteY56" fmla="*/ 1129553 h 1223682"/>
                <a:gd name="connsiteX57" fmla="*/ 685800 w 1119258"/>
                <a:gd name="connsiteY57" fmla="*/ 1143000 h 1223682"/>
                <a:gd name="connsiteX58" fmla="*/ 705970 w 1119258"/>
                <a:gd name="connsiteY58" fmla="*/ 1156447 h 1223682"/>
                <a:gd name="connsiteX59" fmla="*/ 719417 w 1119258"/>
                <a:gd name="connsiteY59" fmla="*/ 1176617 h 1223682"/>
                <a:gd name="connsiteX60" fmla="*/ 766482 w 1119258"/>
                <a:gd name="connsiteY60" fmla="*/ 1203512 h 1223682"/>
                <a:gd name="connsiteX61" fmla="*/ 786653 w 1119258"/>
                <a:gd name="connsiteY61" fmla="*/ 1216959 h 1223682"/>
                <a:gd name="connsiteX62" fmla="*/ 840441 w 1119258"/>
                <a:gd name="connsiteY62" fmla="*/ 1223682 h 1223682"/>
                <a:gd name="connsiteX63" fmla="*/ 887506 w 1119258"/>
                <a:gd name="connsiteY63" fmla="*/ 1210235 h 1223682"/>
                <a:gd name="connsiteX64" fmla="*/ 941294 w 1119258"/>
                <a:gd name="connsiteY64" fmla="*/ 1176617 h 1223682"/>
                <a:gd name="connsiteX65" fmla="*/ 1015253 w 1119258"/>
                <a:gd name="connsiteY65" fmla="*/ 1156447 h 1223682"/>
                <a:gd name="connsiteX66" fmla="*/ 1042147 w 1119258"/>
                <a:gd name="connsiteY66" fmla="*/ 1143000 h 1223682"/>
                <a:gd name="connsiteX67" fmla="*/ 1095935 w 1119258"/>
                <a:gd name="connsiteY67" fmla="*/ 1122829 h 1223682"/>
                <a:gd name="connsiteX68" fmla="*/ 1095935 w 1119258"/>
                <a:gd name="connsiteY68" fmla="*/ 759759 h 1223682"/>
                <a:gd name="connsiteX69" fmla="*/ 1082488 w 1119258"/>
                <a:gd name="connsiteY69" fmla="*/ 739588 h 1223682"/>
                <a:gd name="connsiteX70" fmla="*/ 1042147 w 1119258"/>
                <a:gd name="connsiteY70" fmla="*/ 712694 h 1223682"/>
                <a:gd name="connsiteX71" fmla="*/ 1028700 w 1119258"/>
                <a:gd name="connsiteY71" fmla="*/ 692523 h 1223682"/>
                <a:gd name="connsiteX72" fmla="*/ 988359 w 1119258"/>
                <a:gd name="connsiteY72" fmla="*/ 672353 h 1223682"/>
                <a:gd name="connsiteX73" fmla="*/ 974911 w 1119258"/>
                <a:gd name="connsiteY73" fmla="*/ 658906 h 1223682"/>
                <a:gd name="connsiteX74" fmla="*/ 934570 w 1119258"/>
                <a:gd name="connsiteY74" fmla="*/ 625288 h 122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119258" h="1223682">
                  <a:moveTo>
                    <a:pt x="934570" y="625288"/>
                  </a:moveTo>
                  <a:cubicBezTo>
                    <a:pt x="943535" y="605117"/>
                    <a:pt x="1013147" y="594913"/>
                    <a:pt x="1028700" y="537882"/>
                  </a:cubicBezTo>
                  <a:cubicBezTo>
                    <a:pt x="1032287" y="524730"/>
                    <a:pt x="1033182" y="510988"/>
                    <a:pt x="1035423" y="497541"/>
                  </a:cubicBezTo>
                  <a:cubicBezTo>
                    <a:pt x="1037664" y="452717"/>
                    <a:pt x="1042147" y="407950"/>
                    <a:pt x="1042147" y="363070"/>
                  </a:cubicBezTo>
                  <a:cubicBezTo>
                    <a:pt x="1042147" y="336083"/>
                    <a:pt x="1038770" y="309167"/>
                    <a:pt x="1035423" y="282388"/>
                  </a:cubicBezTo>
                  <a:cubicBezTo>
                    <a:pt x="1034277" y="273219"/>
                    <a:pt x="1033826" y="263183"/>
                    <a:pt x="1028700" y="255494"/>
                  </a:cubicBezTo>
                  <a:cubicBezTo>
                    <a:pt x="1024218" y="248770"/>
                    <a:pt x="1014737" y="247220"/>
                    <a:pt x="1008529" y="242047"/>
                  </a:cubicBezTo>
                  <a:cubicBezTo>
                    <a:pt x="1001224" y="235960"/>
                    <a:pt x="996422" y="226916"/>
                    <a:pt x="988359" y="221876"/>
                  </a:cubicBezTo>
                  <a:cubicBezTo>
                    <a:pt x="968553" y="209497"/>
                    <a:pt x="943451" y="205766"/>
                    <a:pt x="921123" y="201706"/>
                  </a:cubicBezTo>
                  <a:cubicBezTo>
                    <a:pt x="907710" y="199267"/>
                    <a:pt x="894229" y="197223"/>
                    <a:pt x="880782" y="194982"/>
                  </a:cubicBezTo>
                  <a:cubicBezTo>
                    <a:pt x="816913" y="152404"/>
                    <a:pt x="930340" y="226252"/>
                    <a:pt x="813547" y="161365"/>
                  </a:cubicBezTo>
                  <a:cubicBezTo>
                    <a:pt x="808006" y="158286"/>
                    <a:pt x="805050" y="151877"/>
                    <a:pt x="800100" y="147917"/>
                  </a:cubicBezTo>
                  <a:cubicBezTo>
                    <a:pt x="793790" y="142869"/>
                    <a:pt x="787157" y="138084"/>
                    <a:pt x="779929" y="134470"/>
                  </a:cubicBezTo>
                  <a:cubicBezTo>
                    <a:pt x="769134" y="129073"/>
                    <a:pt x="757106" y="126421"/>
                    <a:pt x="746311" y="121023"/>
                  </a:cubicBezTo>
                  <a:cubicBezTo>
                    <a:pt x="739084" y="117409"/>
                    <a:pt x="733157" y="111585"/>
                    <a:pt x="726141" y="107576"/>
                  </a:cubicBezTo>
                  <a:cubicBezTo>
                    <a:pt x="717439" y="102603"/>
                    <a:pt x="708755" y="97298"/>
                    <a:pt x="699247" y="94129"/>
                  </a:cubicBezTo>
                  <a:cubicBezTo>
                    <a:pt x="681714" y="88285"/>
                    <a:pt x="645459" y="80682"/>
                    <a:pt x="645459" y="80682"/>
                  </a:cubicBezTo>
                  <a:cubicBezTo>
                    <a:pt x="623047" y="82923"/>
                    <a:pt x="600485" y="83981"/>
                    <a:pt x="578223" y="87406"/>
                  </a:cubicBezTo>
                  <a:cubicBezTo>
                    <a:pt x="540073" y="93275"/>
                    <a:pt x="576513" y="102723"/>
                    <a:pt x="524435" y="87406"/>
                  </a:cubicBezTo>
                  <a:cubicBezTo>
                    <a:pt x="497238" y="79407"/>
                    <a:pt x="443753" y="60512"/>
                    <a:pt x="443753" y="60512"/>
                  </a:cubicBezTo>
                  <a:cubicBezTo>
                    <a:pt x="434788" y="53788"/>
                    <a:pt x="426655" y="45783"/>
                    <a:pt x="416859" y="40341"/>
                  </a:cubicBezTo>
                  <a:cubicBezTo>
                    <a:pt x="406309" y="34480"/>
                    <a:pt x="394270" y="31796"/>
                    <a:pt x="383241" y="26894"/>
                  </a:cubicBezTo>
                  <a:cubicBezTo>
                    <a:pt x="374082" y="22823"/>
                    <a:pt x="365653" y="17169"/>
                    <a:pt x="356347" y="13447"/>
                  </a:cubicBezTo>
                  <a:cubicBezTo>
                    <a:pt x="343186" y="8183"/>
                    <a:pt x="316006" y="0"/>
                    <a:pt x="316006" y="0"/>
                  </a:cubicBezTo>
                  <a:cubicBezTo>
                    <a:pt x="307041" y="2241"/>
                    <a:pt x="296065" y="638"/>
                    <a:pt x="289111" y="6723"/>
                  </a:cubicBezTo>
                  <a:cubicBezTo>
                    <a:pt x="276948" y="17365"/>
                    <a:pt x="262217" y="47065"/>
                    <a:pt x="262217" y="47065"/>
                  </a:cubicBezTo>
                  <a:cubicBezTo>
                    <a:pt x="250715" y="93075"/>
                    <a:pt x="258405" y="58394"/>
                    <a:pt x="248770" y="121023"/>
                  </a:cubicBezTo>
                  <a:cubicBezTo>
                    <a:pt x="245117" y="144769"/>
                    <a:pt x="240573" y="171358"/>
                    <a:pt x="235323" y="194982"/>
                  </a:cubicBezTo>
                  <a:cubicBezTo>
                    <a:pt x="233318" y="204002"/>
                    <a:pt x="230841" y="212911"/>
                    <a:pt x="228600" y="221876"/>
                  </a:cubicBezTo>
                  <a:cubicBezTo>
                    <a:pt x="226359" y="251011"/>
                    <a:pt x="231978" y="281862"/>
                    <a:pt x="221876" y="309282"/>
                  </a:cubicBezTo>
                  <a:cubicBezTo>
                    <a:pt x="215302" y="327126"/>
                    <a:pt x="181535" y="349623"/>
                    <a:pt x="181535" y="349623"/>
                  </a:cubicBezTo>
                  <a:cubicBezTo>
                    <a:pt x="179294" y="356347"/>
                    <a:pt x="177981" y="363455"/>
                    <a:pt x="174811" y="369794"/>
                  </a:cubicBezTo>
                  <a:cubicBezTo>
                    <a:pt x="142497" y="434422"/>
                    <a:pt x="184310" y="328725"/>
                    <a:pt x="141194" y="423582"/>
                  </a:cubicBezTo>
                  <a:cubicBezTo>
                    <a:pt x="135329" y="436486"/>
                    <a:pt x="132229" y="450476"/>
                    <a:pt x="127747" y="463923"/>
                  </a:cubicBezTo>
                  <a:cubicBezTo>
                    <a:pt x="121337" y="483154"/>
                    <a:pt x="118523" y="489874"/>
                    <a:pt x="114300" y="510988"/>
                  </a:cubicBezTo>
                  <a:cubicBezTo>
                    <a:pt x="111626" y="524356"/>
                    <a:pt x="113113" y="538871"/>
                    <a:pt x="107576" y="551329"/>
                  </a:cubicBezTo>
                  <a:cubicBezTo>
                    <a:pt x="98816" y="571038"/>
                    <a:pt x="84186" y="572573"/>
                    <a:pt x="67235" y="578223"/>
                  </a:cubicBezTo>
                  <a:cubicBezTo>
                    <a:pt x="10929" y="634529"/>
                    <a:pt x="31585" y="606263"/>
                    <a:pt x="0" y="658906"/>
                  </a:cubicBezTo>
                  <a:cubicBezTo>
                    <a:pt x="6723" y="683559"/>
                    <a:pt x="11576" y="708800"/>
                    <a:pt x="20170" y="732865"/>
                  </a:cubicBezTo>
                  <a:cubicBezTo>
                    <a:pt x="27696" y="753939"/>
                    <a:pt x="66664" y="782433"/>
                    <a:pt x="73959" y="793376"/>
                  </a:cubicBezTo>
                  <a:cubicBezTo>
                    <a:pt x="78441" y="800100"/>
                    <a:pt x="82000" y="807541"/>
                    <a:pt x="87406" y="813547"/>
                  </a:cubicBezTo>
                  <a:cubicBezTo>
                    <a:pt x="126990" y="857530"/>
                    <a:pt x="120815" y="851509"/>
                    <a:pt x="154641" y="874059"/>
                  </a:cubicBezTo>
                  <a:cubicBezTo>
                    <a:pt x="159123" y="891988"/>
                    <a:pt x="155020" y="914779"/>
                    <a:pt x="168088" y="927847"/>
                  </a:cubicBezTo>
                  <a:cubicBezTo>
                    <a:pt x="174812" y="934570"/>
                    <a:pt x="182421" y="940511"/>
                    <a:pt x="188259" y="948017"/>
                  </a:cubicBezTo>
                  <a:cubicBezTo>
                    <a:pt x="198181" y="960774"/>
                    <a:pt x="201706" y="979394"/>
                    <a:pt x="215153" y="988359"/>
                  </a:cubicBezTo>
                  <a:lnTo>
                    <a:pt x="235323" y="1001806"/>
                  </a:lnTo>
                  <a:cubicBezTo>
                    <a:pt x="239805" y="1008529"/>
                    <a:pt x="242195" y="1017279"/>
                    <a:pt x="248770" y="1021976"/>
                  </a:cubicBezTo>
                  <a:cubicBezTo>
                    <a:pt x="262402" y="1031713"/>
                    <a:pt x="292550" y="1037964"/>
                    <a:pt x="309282" y="1042147"/>
                  </a:cubicBezTo>
                  <a:cubicBezTo>
                    <a:pt x="324970" y="1051112"/>
                    <a:pt x="339898" y="1061564"/>
                    <a:pt x="356347" y="1069041"/>
                  </a:cubicBezTo>
                  <a:cubicBezTo>
                    <a:pt x="364759" y="1072865"/>
                    <a:pt x="374475" y="1072843"/>
                    <a:pt x="383241" y="1075765"/>
                  </a:cubicBezTo>
                  <a:cubicBezTo>
                    <a:pt x="394691" y="1079582"/>
                    <a:pt x="405653" y="1084730"/>
                    <a:pt x="416859" y="1089212"/>
                  </a:cubicBezTo>
                  <a:cubicBezTo>
                    <a:pt x="434788" y="1086971"/>
                    <a:pt x="453215" y="1087242"/>
                    <a:pt x="470647" y="1082488"/>
                  </a:cubicBezTo>
                  <a:cubicBezTo>
                    <a:pt x="478443" y="1080362"/>
                    <a:pt x="482760" y="1069661"/>
                    <a:pt x="490817" y="1069041"/>
                  </a:cubicBezTo>
                  <a:cubicBezTo>
                    <a:pt x="513274" y="1067314"/>
                    <a:pt x="535641" y="1073524"/>
                    <a:pt x="558053" y="1075765"/>
                  </a:cubicBezTo>
                  <a:cubicBezTo>
                    <a:pt x="614023" y="1089756"/>
                    <a:pt x="558688" y="1072720"/>
                    <a:pt x="605117" y="1095935"/>
                  </a:cubicBezTo>
                  <a:cubicBezTo>
                    <a:pt x="611456" y="1099105"/>
                    <a:pt x="619093" y="1099217"/>
                    <a:pt x="625288" y="1102659"/>
                  </a:cubicBezTo>
                  <a:cubicBezTo>
                    <a:pt x="639415" y="1110508"/>
                    <a:pt x="652182" y="1120588"/>
                    <a:pt x="665629" y="1129553"/>
                  </a:cubicBezTo>
                  <a:lnTo>
                    <a:pt x="685800" y="1143000"/>
                  </a:lnTo>
                  <a:lnTo>
                    <a:pt x="705970" y="1156447"/>
                  </a:lnTo>
                  <a:cubicBezTo>
                    <a:pt x="710452" y="1163170"/>
                    <a:pt x="713703" y="1170903"/>
                    <a:pt x="719417" y="1176617"/>
                  </a:cubicBezTo>
                  <a:cubicBezTo>
                    <a:pt x="730340" y="1187540"/>
                    <a:pt x="754174" y="1196479"/>
                    <a:pt x="766482" y="1203512"/>
                  </a:cubicBezTo>
                  <a:cubicBezTo>
                    <a:pt x="773498" y="1207521"/>
                    <a:pt x="778857" y="1214833"/>
                    <a:pt x="786653" y="1216959"/>
                  </a:cubicBezTo>
                  <a:cubicBezTo>
                    <a:pt x="804085" y="1221713"/>
                    <a:pt x="822512" y="1221441"/>
                    <a:pt x="840441" y="1223682"/>
                  </a:cubicBezTo>
                  <a:cubicBezTo>
                    <a:pt x="849062" y="1221527"/>
                    <a:pt x="877857" y="1215059"/>
                    <a:pt x="887506" y="1210235"/>
                  </a:cubicBezTo>
                  <a:cubicBezTo>
                    <a:pt x="952143" y="1177916"/>
                    <a:pt x="846418" y="1219743"/>
                    <a:pt x="941294" y="1176617"/>
                  </a:cubicBezTo>
                  <a:cubicBezTo>
                    <a:pt x="968105" y="1164430"/>
                    <a:pt x="987385" y="1162020"/>
                    <a:pt x="1015253" y="1156447"/>
                  </a:cubicBezTo>
                  <a:cubicBezTo>
                    <a:pt x="1024218" y="1151965"/>
                    <a:pt x="1032639" y="1146170"/>
                    <a:pt x="1042147" y="1143000"/>
                  </a:cubicBezTo>
                  <a:cubicBezTo>
                    <a:pt x="1100305" y="1123613"/>
                    <a:pt x="1054505" y="1150448"/>
                    <a:pt x="1095935" y="1122829"/>
                  </a:cubicBezTo>
                  <a:cubicBezTo>
                    <a:pt x="1138145" y="996210"/>
                    <a:pt x="1113582" y="1077396"/>
                    <a:pt x="1095935" y="759759"/>
                  </a:cubicBezTo>
                  <a:cubicBezTo>
                    <a:pt x="1095487" y="751691"/>
                    <a:pt x="1088569" y="744909"/>
                    <a:pt x="1082488" y="739588"/>
                  </a:cubicBezTo>
                  <a:cubicBezTo>
                    <a:pt x="1070325" y="728946"/>
                    <a:pt x="1042147" y="712694"/>
                    <a:pt x="1042147" y="712694"/>
                  </a:cubicBezTo>
                  <a:cubicBezTo>
                    <a:pt x="1037665" y="705970"/>
                    <a:pt x="1034414" y="698237"/>
                    <a:pt x="1028700" y="692523"/>
                  </a:cubicBezTo>
                  <a:cubicBezTo>
                    <a:pt x="1015666" y="679489"/>
                    <a:pt x="1004764" y="677821"/>
                    <a:pt x="988359" y="672353"/>
                  </a:cubicBezTo>
                  <a:cubicBezTo>
                    <a:pt x="983876" y="667871"/>
                    <a:pt x="979861" y="662866"/>
                    <a:pt x="974911" y="658906"/>
                  </a:cubicBezTo>
                  <a:cubicBezTo>
                    <a:pt x="961388" y="648088"/>
                    <a:pt x="925605" y="645459"/>
                    <a:pt x="934570" y="625288"/>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자유형 30"/>
            <p:cNvSpPr/>
            <p:nvPr/>
          </p:nvSpPr>
          <p:spPr>
            <a:xfrm rot="10437511">
              <a:off x="1963270" y="4612341"/>
              <a:ext cx="389735" cy="1848971"/>
            </a:xfrm>
            <a:custGeom>
              <a:avLst/>
              <a:gdLst>
                <a:gd name="connsiteX0" fmla="*/ 53788 w 389735"/>
                <a:gd name="connsiteY0" fmla="*/ 1848971 h 1848971"/>
                <a:gd name="connsiteX1" fmla="*/ 87406 w 389735"/>
                <a:gd name="connsiteY1" fmla="*/ 1667436 h 1848971"/>
                <a:gd name="connsiteX2" fmla="*/ 94130 w 389735"/>
                <a:gd name="connsiteY2" fmla="*/ 1640541 h 1848971"/>
                <a:gd name="connsiteX3" fmla="*/ 114300 w 389735"/>
                <a:gd name="connsiteY3" fmla="*/ 1586753 h 1848971"/>
                <a:gd name="connsiteX4" fmla="*/ 121024 w 389735"/>
                <a:gd name="connsiteY4" fmla="*/ 1566583 h 1848971"/>
                <a:gd name="connsiteX5" fmla="*/ 134471 w 389735"/>
                <a:gd name="connsiteY5" fmla="*/ 1512794 h 1848971"/>
                <a:gd name="connsiteX6" fmla="*/ 141194 w 389735"/>
                <a:gd name="connsiteY6" fmla="*/ 1485900 h 1848971"/>
                <a:gd name="connsiteX7" fmla="*/ 168088 w 389735"/>
                <a:gd name="connsiteY7" fmla="*/ 1445559 h 1848971"/>
                <a:gd name="connsiteX8" fmla="*/ 181535 w 389735"/>
                <a:gd name="connsiteY8" fmla="*/ 1405218 h 1848971"/>
                <a:gd name="connsiteX9" fmla="*/ 161365 w 389735"/>
                <a:gd name="connsiteY9" fmla="*/ 1311088 h 1848971"/>
                <a:gd name="connsiteX10" fmla="*/ 121024 w 389735"/>
                <a:gd name="connsiteY10" fmla="*/ 1284194 h 1848971"/>
                <a:gd name="connsiteX11" fmla="*/ 114300 w 389735"/>
                <a:gd name="connsiteY11" fmla="*/ 1264024 h 1848971"/>
                <a:gd name="connsiteX12" fmla="*/ 121024 w 389735"/>
                <a:gd name="connsiteY12" fmla="*/ 1183341 h 1848971"/>
                <a:gd name="connsiteX13" fmla="*/ 147918 w 389735"/>
                <a:gd name="connsiteY13" fmla="*/ 1095936 h 1848971"/>
                <a:gd name="connsiteX14" fmla="*/ 161365 w 389735"/>
                <a:gd name="connsiteY14" fmla="*/ 1048871 h 1848971"/>
                <a:gd name="connsiteX15" fmla="*/ 168088 w 389735"/>
                <a:gd name="connsiteY15" fmla="*/ 1028700 h 1848971"/>
                <a:gd name="connsiteX16" fmla="*/ 154641 w 389735"/>
                <a:gd name="connsiteY16" fmla="*/ 941294 h 1848971"/>
                <a:gd name="connsiteX17" fmla="*/ 134471 w 389735"/>
                <a:gd name="connsiteY17" fmla="*/ 927847 h 1848971"/>
                <a:gd name="connsiteX18" fmla="*/ 100853 w 389735"/>
                <a:gd name="connsiteY18" fmla="*/ 887506 h 1848971"/>
                <a:gd name="connsiteX19" fmla="*/ 80683 w 389735"/>
                <a:gd name="connsiteY19" fmla="*/ 867336 h 1848971"/>
                <a:gd name="connsiteX20" fmla="*/ 53788 w 389735"/>
                <a:gd name="connsiteY20" fmla="*/ 800100 h 1848971"/>
                <a:gd name="connsiteX21" fmla="*/ 47065 w 389735"/>
                <a:gd name="connsiteY21" fmla="*/ 779930 h 1848971"/>
                <a:gd name="connsiteX22" fmla="*/ 40341 w 389735"/>
                <a:gd name="connsiteY22" fmla="*/ 759759 h 1848971"/>
                <a:gd name="connsiteX23" fmla="*/ 47065 w 389735"/>
                <a:gd name="connsiteY23" fmla="*/ 719418 h 1848971"/>
                <a:gd name="connsiteX24" fmla="*/ 60512 w 389735"/>
                <a:gd name="connsiteY24" fmla="*/ 665630 h 1848971"/>
                <a:gd name="connsiteX25" fmla="*/ 40341 w 389735"/>
                <a:gd name="connsiteY25" fmla="*/ 652183 h 1848971"/>
                <a:gd name="connsiteX26" fmla="*/ 33618 w 389735"/>
                <a:gd name="connsiteY26" fmla="*/ 625288 h 1848971"/>
                <a:gd name="connsiteX27" fmla="*/ 26894 w 389735"/>
                <a:gd name="connsiteY27" fmla="*/ 517712 h 1848971"/>
                <a:gd name="connsiteX28" fmla="*/ 13447 w 389735"/>
                <a:gd name="connsiteY28" fmla="*/ 423583 h 1848971"/>
                <a:gd name="connsiteX29" fmla="*/ 33618 w 389735"/>
                <a:gd name="connsiteY29" fmla="*/ 248771 h 1848971"/>
                <a:gd name="connsiteX30" fmla="*/ 47065 w 389735"/>
                <a:gd name="connsiteY30" fmla="*/ 215153 h 1848971"/>
                <a:gd name="connsiteX31" fmla="*/ 80683 w 389735"/>
                <a:gd name="connsiteY31" fmla="*/ 181536 h 1848971"/>
                <a:gd name="connsiteX32" fmla="*/ 121024 w 389735"/>
                <a:gd name="connsiteY32" fmla="*/ 141194 h 1848971"/>
                <a:gd name="connsiteX33" fmla="*/ 141194 w 389735"/>
                <a:gd name="connsiteY33" fmla="*/ 121024 h 1848971"/>
                <a:gd name="connsiteX34" fmla="*/ 194983 w 389735"/>
                <a:gd name="connsiteY34" fmla="*/ 80683 h 1848971"/>
                <a:gd name="connsiteX35" fmla="*/ 262218 w 389735"/>
                <a:gd name="connsiteY35" fmla="*/ 20171 h 1848971"/>
                <a:gd name="connsiteX36" fmla="*/ 275665 w 389735"/>
                <a:gd name="connsiteY36" fmla="*/ 0 h 1848971"/>
                <a:gd name="connsiteX37" fmla="*/ 228600 w 389735"/>
                <a:gd name="connsiteY37" fmla="*/ 60512 h 1848971"/>
                <a:gd name="connsiteX38" fmla="*/ 181535 w 389735"/>
                <a:gd name="connsiteY38" fmla="*/ 127747 h 1848971"/>
                <a:gd name="connsiteX39" fmla="*/ 168088 w 389735"/>
                <a:gd name="connsiteY39" fmla="*/ 154641 h 1848971"/>
                <a:gd name="connsiteX40" fmla="*/ 147918 w 389735"/>
                <a:gd name="connsiteY40" fmla="*/ 174812 h 1848971"/>
                <a:gd name="connsiteX41" fmla="*/ 127747 w 389735"/>
                <a:gd name="connsiteY41" fmla="*/ 215153 h 1848971"/>
                <a:gd name="connsiteX42" fmla="*/ 134471 w 389735"/>
                <a:gd name="connsiteY42" fmla="*/ 262218 h 1848971"/>
                <a:gd name="connsiteX43" fmla="*/ 181535 w 389735"/>
                <a:gd name="connsiteY43" fmla="*/ 322730 h 1848971"/>
                <a:gd name="connsiteX44" fmla="*/ 221877 w 389735"/>
                <a:gd name="connsiteY44" fmla="*/ 349624 h 1848971"/>
                <a:gd name="connsiteX45" fmla="*/ 188259 w 389735"/>
                <a:gd name="connsiteY45" fmla="*/ 410136 h 1848971"/>
                <a:gd name="connsiteX46" fmla="*/ 194983 w 389735"/>
                <a:gd name="connsiteY46" fmla="*/ 732865 h 1848971"/>
                <a:gd name="connsiteX47" fmla="*/ 201706 w 389735"/>
                <a:gd name="connsiteY47" fmla="*/ 759759 h 1848971"/>
                <a:gd name="connsiteX48" fmla="*/ 221877 w 389735"/>
                <a:gd name="connsiteY48" fmla="*/ 806824 h 1848971"/>
                <a:gd name="connsiteX49" fmla="*/ 228600 w 389735"/>
                <a:gd name="connsiteY49" fmla="*/ 860612 h 1848971"/>
                <a:gd name="connsiteX50" fmla="*/ 235324 w 389735"/>
                <a:gd name="connsiteY50" fmla="*/ 887506 h 1848971"/>
                <a:gd name="connsiteX51" fmla="*/ 248771 w 389735"/>
                <a:gd name="connsiteY51" fmla="*/ 968188 h 1848971"/>
                <a:gd name="connsiteX52" fmla="*/ 262218 w 389735"/>
                <a:gd name="connsiteY52" fmla="*/ 981636 h 1848971"/>
                <a:gd name="connsiteX53" fmla="*/ 282388 w 389735"/>
                <a:gd name="connsiteY53" fmla="*/ 1021977 h 1848971"/>
                <a:gd name="connsiteX54" fmla="*/ 289112 w 389735"/>
                <a:gd name="connsiteY54" fmla="*/ 1042147 h 1848971"/>
                <a:gd name="connsiteX55" fmla="*/ 309283 w 389735"/>
                <a:gd name="connsiteY55" fmla="*/ 1089212 h 1848971"/>
                <a:gd name="connsiteX56" fmla="*/ 316006 w 389735"/>
                <a:gd name="connsiteY56" fmla="*/ 1176618 h 1848971"/>
                <a:gd name="connsiteX57" fmla="*/ 329453 w 389735"/>
                <a:gd name="connsiteY57" fmla="*/ 1250577 h 1848971"/>
                <a:gd name="connsiteX58" fmla="*/ 363071 w 389735"/>
                <a:gd name="connsiteY58" fmla="*/ 1304365 h 1848971"/>
                <a:gd name="connsiteX59" fmla="*/ 349624 w 389735"/>
                <a:gd name="connsiteY59" fmla="*/ 1391771 h 1848971"/>
                <a:gd name="connsiteX60" fmla="*/ 322730 w 389735"/>
                <a:gd name="connsiteY60" fmla="*/ 1432112 h 1848971"/>
                <a:gd name="connsiteX61" fmla="*/ 342900 w 389735"/>
                <a:gd name="connsiteY61" fmla="*/ 1492624 h 1848971"/>
                <a:gd name="connsiteX62" fmla="*/ 349624 w 389735"/>
                <a:gd name="connsiteY62" fmla="*/ 1512794 h 1848971"/>
                <a:gd name="connsiteX63" fmla="*/ 369794 w 389735"/>
                <a:gd name="connsiteY63" fmla="*/ 1519518 h 1848971"/>
                <a:gd name="connsiteX64" fmla="*/ 376518 w 389735"/>
                <a:gd name="connsiteY64" fmla="*/ 1647265 h 1848971"/>
                <a:gd name="connsiteX65" fmla="*/ 316006 w 389735"/>
                <a:gd name="connsiteY65" fmla="*/ 1701053 h 1848971"/>
                <a:gd name="connsiteX66" fmla="*/ 282388 w 389735"/>
                <a:gd name="connsiteY66" fmla="*/ 1741394 h 1848971"/>
                <a:gd name="connsiteX67" fmla="*/ 235324 w 389735"/>
                <a:gd name="connsiteY67" fmla="*/ 1781736 h 1848971"/>
                <a:gd name="connsiteX68" fmla="*/ 221877 w 389735"/>
                <a:gd name="connsiteY68" fmla="*/ 1808630 h 1848971"/>
                <a:gd name="connsiteX69" fmla="*/ 208430 w 389735"/>
                <a:gd name="connsiteY69" fmla="*/ 1828800 h 1848971"/>
                <a:gd name="connsiteX70" fmla="*/ 134471 w 389735"/>
                <a:gd name="connsiteY70" fmla="*/ 1822077 h 1848971"/>
                <a:gd name="connsiteX71" fmla="*/ 53788 w 389735"/>
                <a:gd name="connsiteY71" fmla="*/ 1808630 h 1848971"/>
                <a:gd name="connsiteX72" fmla="*/ 0 w 389735"/>
                <a:gd name="connsiteY72" fmla="*/ 1781736 h 1848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389735" h="1848971">
                  <a:moveTo>
                    <a:pt x="53788" y="1848971"/>
                  </a:moveTo>
                  <a:cubicBezTo>
                    <a:pt x="66031" y="1763276"/>
                    <a:pt x="60133" y="1798347"/>
                    <a:pt x="87406" y="1667436"/>
                  </a:cubicBezTo>
                  <a:cubicBezTo>
                    <a:pt x="89291" y="1658389"/>
                    <a:pt x="91208" y="1649308"/>
                    <a:pt x="94130" y="1640541"/>
                  </a:cubicBezTo>
                  <a:cubicBezTo>
                    <a:pt x="100185" y="1622375"/>
                    <a:pt x="107756" y="1604749"/>
                    <a:pt x="114300" y="1586753"/>
                  </a:cubicBezTo>
                  <a:cubicBezTo>
                    <a:pt x="116722" y="1580093"/>
                    <a:pt x="119159" y="1573420"/>
                    <a:pt x="121024" y="1566583"/>
                  </a:cubicBezTo>
                  <a:cubicBezTo>
                    <a:pt x="125887" y="1548753"/>
                    <a:pt x="129989" y="1530724"/>
                    <a:pt x="134471" y="1512794"/>
                  </a:cubicBezTo>
                  <a:cubicBezTo>
                    <a:pt x="136712" y="1503829"/>
                    <a:pt x="136068" y="1493589"/>
                    <a:pt x="141194" y="1485900"/>
                  </a:cubicBezTo>
                  <a:cubicBezTo>
                    <a:pt x="150159" y="1472453"/>
                    <a:pt x="162977" y="1460891"/>
                    <a:pt x="168088" y="1445559"/>
                  </a:cubicBezTo>
                  <a:lnTo>
                    <a:pt x="181535" y="1405218"/>
                  </a:lnTo>
                  <a:cubicBezTo>
                    <a:pt x="179220" y="1379746"/>
                    <a:pt x="186866" y="1333401"/>
                    <a:pt x="161365" y="1311088"/>
                  </a:cubicBezTo>
                  <a:cubicBezTo>
                    <a:pt x="149202" y="1300446"/>
                    <a:pt x="121024" y="1284194"/>
                    <a:pt x="121024" y="1284194"/>
                  </a:cubicBezTo>
                  <a:cubicBezTo>
                    <a:pt x="118783" y="1277471"/>
                    <a:pt x="114300" y="1271111"/>
                    <a:pt x="114300" y="1264024"/>
                  </a:cubicBezTo>
                  <a:cubicBezTo>
                    <a:pt x="114300" y="1237036"/>
                    <a:pt x="117677" y="1210120"/>
                    <a:pt x="121024" y="1183341"/>
                  </a:cubicBezTo>
                  <a:cubicBezTo>
                    <a:pt x="123401" y="1164327"/>
                    <a:pt x="146689" y="1099622"/>
                    <a:pt x="147918" y="1095936"/>
                  </a:cubicBezTo>
                  <a:cubicBezTo>
                    <a:pt x="164028" y="1047606"/>
                    <a:pt x="144493" y="1107925"/>
                    <a:pt x="161365" y="1048871"/>
                  </a:cubicBezTo>
                  <a:cubicBezTo>
                    <a:pt x="163312" y="1042056"/>
                    <a:pt x="165847" y="1035424"/>
                    <a:pt x="168088" y="1028700"/>
                  </a:cubicBezTo>
                  <a:cubicBezTo>
                    <a:pt x="163606" y="999565"/>
                    <a:pt x="163963" y="969259"/>
                    <a:pt x="154641" y="941294"/>
                  </a:cubicBezTo>
                  <a:cubicBezTo>
                    <a:pt x="152086" y="933628"/>
                    <a:pt x="140679" y="933020"/>
                    <a:pt x="134471" y="927847"/>
                  </a:cubicBezTo>
                  <a:cubicBezTo>
                    <a:pt x="102325" y="901059"/>
                    <a:pt x="124895" y="916357"/>
                    <a:pt x="100853" y="887506"/>
                  </a:cubicBezTo>
                  <a:cubicBezTo>
                    <a:pt x="94766" y="880202"/>
                    <a:pt x="86210" y="875073"/>
                    <a:pt x="80683" y="867336"/>
                  </a:cubicBezTo>
                  <a:cubicBezTo>
                    <a:pt x="68315" y="850021"/>
                    <a:pt x="59912" y="818474"/>
                    <a:pt x="53788" y="800100"/>
                  </a:cubicBezTo>
                  <a:lnTo>
                    <a:pt x="47065" y="779930"/>
                  </a:lnTo>
                  <a:lnTo>
                    <a:pt x="40341" y="759759"/>
                  </a:lnTo>
                  <a:cubicBezTo>
                    <a:pt x="42582" y="746312"/>
                    <a:pt x="47065" y="733051"/>
                    <a:pt x="47065" y="719418"/>
                  </a:cubicBezTo>
                  <a:cubicBezTo>
                    <a:pt x="47065" y="662762"/>
                    <a:pt x="21851" y="678516"/>
                    <a:pt x="60512" y="665630"/>
                  </a:cubicBezTo>
                  <a:cubicBezTo>
                    <a:pt x="53788" y="661148"/>
                    <a:pt x="44823" y="658907"/>
                    <a:pt x="40341" y="652183"/>
                  </a:cubicBezTo>
                  <a:cubicBezTo>
                    <a:pt x="35215" y="644494"/>
                    <a:pt x="34537" y="634483"/>
                    <a:pt x="33618" y="625288"/>
                  </a:cubicBezTo>
                  <a:cubicBezTo>
                    <a:pt x="30043" y="589538"/>
                    <a:pt x="29878" y="553517"/>
                    <a:pt x="26894" y="517712"/>
                  </a:cubicBezTo>
                  <a:cubicBezTo>
                    <a:pt x="24088" y="484042"/>
                    <a:pt x="18911" y="456363"/>
                    <a:pt x="13447" y="423583"/>
                  </a:cubicBezTo>
                  <a:cubicBezTo>
                    <a:pt x="18379" y="324959"/>
                    <a:pt x="6768" y="315896"/>
                    <a:pt x="33618" y="248771"/>
                  </a:cubicBezTo>
                  <a:cubicBezTo>
                    <a:pt x="38100" y="237565"/>
                    <a:pt x="40144" y="225040"/>
                    <a:pt x="47065" y="215153"/>
                  </a:cubicBezTo>
                  <a:cubicBezTo>
                    <a:pt x="56153" y="202170"/>
                    <a:pt x="69477" y="192742"/>
                    <a:pt x="80683" y="181536"/>
                  </a:cubicBezTo>
                  <a:lnTo>
                    <a:pt x="121024" y="141194"/>
                  </a:lnTo>
                  <a:cubicBezTo>
                    <a:pt x="127747" y="134471"/>
                    <a:pt x="133587" y="126729"/>
                    <a:pt x="141194" y="121024"/>
                  </a:cubicBezTo>
                  <a:cubicBezTo>
                    <a:pt x="159124" y="107577"/>
                    <a:pt x="179136" y="96531"/>
                    <a:pt x="194983" y="80683"/>
                  </a:cubicBezTo>
                  <a:cubicBezTo>
                    <a:pt x="247761" y="27904"/>
                    <a:pt x="223587" y="45925"/>
                    <a:pt x="262218" y="20171"/>
                  </a:cubicBezTo>
                  <a:lnTo>
                    <a:pt x="275665" y="0"/>
                  </a:lnTo>
                  <a:cubicBezTo>
                    <a:pt x="234606" y="41059"/>
                    <a:pt x="276848" y="-3820"/>
                    <a:pt x="228600" y="60512"/>
                  </a:cubicBezTo>
                  <a:cubicBezTo>
                    <a:pt x="215954" y="77373"/>
                    <a:pt x="189809" y="111200"/>
                    <a:pt x="181535" y="127747"/>
                  </a:cubicBezTo>
                  <a:cubicBezTo>
                    <a:pt x="177053" y="136712"/>
                    <a:pt x="173914" y="146485"/>
                    <a:pt x="168088" y="154641"/>
                  </a:cubicBezTo>
                  <a:cubicBezTo>
                    <a:pt x="162561" y="162378"/>
                    <a:pt x="154005" y="167507"/>
                    <a:pt x="147918" y="174812"/>
                  </a:cubicBezTo>
                  <a:cubicBezTo>
                    <a:pt x="133437" y="192190"/>
                    <a:pt x="134486" y="194938"/>
                    <a:pt x="127747" y="215153"/>
                  </a:cubicBezTo>
                  <a:cubicBezTo>
                    <a:pt x="129988" y="230841"/>
                    <a:pt x="129460" y="247184"/>
                    <a:pt x="134471" y="262218"/>
                  </a:cubicBezTo>
                  <a:cubicBezTo>
                    <a:pt x="141601" y="283608"/>
                    <a:pt x="164379" y="309005"/>
                    <a:pt x="181535" y="322730"/>
                  </a:cubicBezTo>
                  <a:cubicBezTo>
                    <a:pt x="194155" y="332826"/>
                    <a:pt x="221877" y="349624"/>
                    <a:pt x="221877" y="349624"/>
                  </a:cubicBezTo>
                  <a:cubicBezTo>
                    <a:pt x="191052" y="395862"/>
                    <a:pt x="200094" y="374633"/>
                    <a:pt x="188259" y="410136"/>
                  </a:cubicBezTo>
                  <a:cubicBezTo>
                    <a:pt x="190500" y="517712"/>
                    <a:pt x="190848" y="625345"/>
                    <a:pt x="194983" y="732865"/>
                  </a:cubicBezTo>
                  <a:cubicBezTo>
                    <a:pt x="195338" y="742099"/>
                    <a:pt x="198462" y="751107"/>
                    <a:pt x="201706" y="759759"/>
                  </a:cubicBezTo>
                  <a:cubicBezTo>
                    <a:pt x="251580" y="892761"/>
                    <a:pt x="188466" y="706595"/>
                    <a:pt x="221877" y="806824"/>
                  </a:cubicBezTo>
                  <a:cubicBezTo>
                    <a:pt x="224118" y="824753"/>
                    <a:pt x="225630" y="842789"/>
                    <a:pt x="228600" y="860612"/>
                  </a:cubicBezTo>
                  <a:cubicBezTo>
                    <a:pt x="230119" y="869727"/>
                    <a:pt x="233805" y="878391"/>
                    <a:pt x="235324" y="887506"/>
                  </a:cubicBezTo>
                  <a:cubicBezTo>
                    <a:pt x="236272" y="893191"/>
                    <a:pt x="241204" y="953054"/>
                    <a:pt x="248771" y="968188"/>
                  </a:cubicBezTo>
                  <a:cubicBezTo>
                    <a:pt x="251606" y="973858"/>
                    <a:pt x="257736" y="977153"/>
                    <a:pt x="262218" y="981636"/>
                  </a:cubicBezTo>
                  <a:cubicBezTo>
                    <a:pt x="279114" y="1032326"/>
                    <a:pt x="256324" y="969851"/>
                    <a:pt x="282388" y="1021977"/>
                  </a:cubicBezTo>
                  <a:cubicBezTo>
                    <a:pt x="285558" y="1028316"/>
                    <a:pt x="286320" y="1035633"/>
                    <a:pt x="289112" y="1042147"/>
                  </a:cubicBezTo>
                  <a:cubicBezTo>
                    <a:pt x="314036" y="1100300"/>
                    <a:pt x="293515" y="1041911"/>
                    <a:pt x="309283" y="1089212"/>
                  </a:cubicBezTo>
                  <a:cubicBezTo>
                    <a:pt x="311524" y="1118347"/>
                    <a:pt x="313236" y="1147528"/>
                    <a:pt x="316006" y="1176618"/>
                  </a:cubicBezTo>
                  <a:cubicBezTo>
                    <a:pt x="318692" y="1204820"/>
                    <a:pt x="318945" y="1226058"/>
                    <a:pt x="329453" y="1250577"/>
                  </a:cubicBezTo>
                  <a:cubicBezTo>
                    <a:pt x="341758" y="1279289"/>
                    <a:pt x="343766" y="1278626"/>
                    <a:pt x="363071" y="1304365"/>
                  </a:cubicBezTo>
                  <a:cubicBezTo>
                    <a:pt x="362083" y="1314248"/>
                    <a:pt x="361442" y="1370498"/>
                    <a:pt x="349624" y="1391771"/>
                  </a:cubicBezTo>
                  <a:cubicBezTo>
                    <a:pt x="341776" y="1405899"/>
                    <a:pt x="322730" y="1432112"/>
                    <a:pt x="322730" y="1432112"/>
                  </a:cubicBezTo>
                  <a:cubicBezTo>
                    <a:pt x="335210" y="1507000"/>
                    <a:pt x="319266" y="1445357"/>
                    <a:pt x="342900" y="1492624"/>
                  </a:cubicBezTo>
                  <a:cubicBezTo>
                    <a:pt x="346070" y="1498963"/>
                    <a:pt x="344613" y="1507783"/>
                    <a:pt x="349624" y="1512794"/>
                  </a:cubicBezTo>
                  <a:cubicBezTo>
                    <a:pt x="354635" y="1517805"/>
                    <a:pt x="363071" y="1517277"/>
                    <a:pt x="369794" y="1519518"/>
                  </a:cubicBezTo>
                  <a:cubicBezTo>
                    <a:pt x="388871" y="1567212"/>
                    <a:pt x="399874" y="1580532"/>
                    <a:pt x="376518" y="1647265"/>
                  </a:cubicBezTo>
                  <a:cubicBezTo>
                    <a:pt x="361314" y="1690705"/>
                    <a:pt x="338891" y="1678169"/>
                    <a:pt x="316006" y="1701053"/>
                  </a:cubicBezTo>
                  <a:cubicBezTo>
                    <a:pt x="303629" y="1713430"/>
                    <a:pt x="294765" y="1729017"/>
                    <a:pt x="282388" y="1741394"/>
                  </a:cubicBezTo>
                  <a:cubicBezTo>
                    <a:pt x="281799" y="1741983"/>
                    <a:pt x="242141" y="1771510"/>
                    <a:pt x="235324" y="1781736"/>
                  </a:cubicBezTo>
                  <a:cubicBezTo>
                    <a:pt x="229764" y="1790076"/>
                    <a:pt x="226850" y="1799928"/>
                    <a:pt x="221877" y="1808630"/>
                  </a:cubicBezTo>
                  <a:cubicBezTo>
                    <a:pt x="217868" y="1815646"/>
                    <a:pt x="212912" y="1822077"/>
                    <a:pt x="208430" y="1828800"/>
                  </a:cubicBezTo>
                  <a:cubicBezTo>
                    <a:pt x="183777" y="1826559"/>
                    <a:pt x="159018" y="1825279"/>
                    <a:pt x="134471" y="1822077"/>
                  </a:cubicBezTo>
                  <a:cubicBezTo>
                    <a:pt x="107435" y="1818551"/>
                    <a:pt x="53788" y="1808630"/>
                    <a:pt x="53788" y="1808630"/>
                  </a:cubicBezTo>
                  <a:cubicBezTo>
                    <a:pt x="7433" y="1793178"/>
                    <a:pt x="23470" y="1805206"/>
                    <a:pt x="0" y="1781736"/>
                  </a:cubicBezTo>
                </a:path>
              </a:pathLst>
            </a:custGeom>
            <a:solidFill>
              <a:srgbClr val="9966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자유형 31"/>
            <p:cNvSpPr/>
            <p:nvPr/>
          </p:nvSpPr>
          <p:spPr>
            <a:xfrm>
              <a:off x="1645358" y="5923429"/>
              <a:ext cx="1064224" cy="672353"/>
            </a:xfrm>
            <a:custGeom>
              <a:avLst/>
              <a:gdLst>
                <a:gd name="connsiteX0" fmla="*/ 647366 w 1064224"/>
                <a:gd name="connsiteY0" fmla="*/ 53789 h 672353"/>
                <a:gd name="connsiteX1" fmla="*/ 613748 w 1064224"/>
                <a:gd name="connsiteY1" fmla="*/ 40342 h 672353"/>
                <a:gd name="connsiteX2" fmla="*/ 378424 w 1064224"/>
                <a:gd name="connsiteY2" fmla="*/ 40342 h 672353"/>
                <a:gd name="connsiteX3" fmla="*/ 358254 w 1064224"/>
                <a:gd name="connsiteY3" fmla="*/ 53789 h 672353"/>
                <a:gd name="connsiteX4" fmla="*/ 317913 w 1064224"/>
                <a:gd name="connsiteY4" fmla="*/ 73959 h 672353"/>
                <a:gd name="connsiteX5" fmla="*/ 277571 w 1064224"/>
                <a:gd name="connsiteY5" fmla="*/ 114300 h 672353"/>
                <a:gd name="connsiteX6" fmla="*/ 250677 w 1064224"/>
                <a:gd name="connsiteY6" fmla="*/ 127747 h 672353"/>
                <a:gd name="connsiteX7" fmla="*/ 203613 w 1064224"/>
                <a:gd name="connsiteY7" fmla="*/ 161365 h 672353"/>
                <a:gd name="connsiteX8" fmla="*/ 169995 w 1064224"/>
                <a:gd name="connsiteY8" fmla="*/ 181536 h 672353"/>
                <a:gd name="connsiteX9" fmla="*/ 129654 w 1064224"/>
                <a:gd name="connsiteY9" fmla="*/ 194983 h 672353"/>
                <a:gd name="connsiteX10" fmla="*/ 75866 w 1064224"/>
                <a:gd name="connsiteY10" fmla="*/ 228600 h 672353"/>
                <a:gd name="connsiteX11" fmla="*/ 15354 w 1064224"/>
                <a:gd name="connsiteY11" fmla="*/ 282389 h 672353"/>
                <a:gd name="connsiteX12" fmla="*/ 8630 w 1064224"/>
                <a:gd name="connsiteY12" fmla="*/ 376518 h 672353"/>
                <a:gd name="connsiteX13" fmla="*/ 28801 w 1064224"/>
                <a:gd name="connsiteY13" fmla="*/ 389965 h 672353"/>
                <a:gd name="connsiteX14" fmla="*/ 42248 w 1064224"/>
                <a:gd name="connsiteY14" fmla="*/ 437030 h 672353"/>
                <a:gd name="connsiteX15" fmla="*/ 48971 w 1064224"/>
                <a:gd name="connsiteY15" fmla="*/ 457200 h 672353"/>
                <a:gd name="connsiteX16" fmla="*/ 69142 w 1064224"/>
                <a:gd name="connsiteY16" fmla="*/ 470647 h 672353"/>
                <a:gd name="connsiteX17" fmla="*/ 102760 w 1064224"/>
                <a:gd name="connsiteY17" fmla="*/ 497542 h 672353"/>
                <a:gd name="connsiteX18" fmla="*/ 116207 w 1064224"/>
                <a:gd name="connsiteY18" fmla="*/ 517712 h 672353"/>
                <a:gd name="connsiteX19" fmla="*/ 136377 w 1064224"/>
                <a:gd name="connsiteY19" fmla="*/ 524436 h 672353"/>
                <a:gd name="connsiteX20" fmla="*/ 156548 w 1064224"/>
                <a:gd name="connsiteY20" fmla="*/ 537883 h 672353"/>
                <a:gd name="connsiteX21" fmla="*/ 203613 w 1064224"/>
                <a:gd name="connsiteY21" fmla="*/ 571500 h 672353"/>
                <a:gd name="connsiteX22" fmla="*/ 277571 w 1064224"/>
                <a:gd name="connsiteY22" fmla="*/ 611842 h 672353"/>
                <a:gd name="connsiteX23" fmla="*/ 304466 w 1064224"/>
                <a:gd name="connsiteY23" fmla="*/ 618565 h 672353"/>
                <a:gd name="connsiteX24" fmla="*/ 391871 w 1064224"/>
                <a:gd name="connsiteY24" fmla="*/ 638736 h 672353"/>
                <a:gd name="connsiteX25" fmla="*/ 412042 w 1064224"/>
                <a:gd name="connsiteY25" fmla="*/ 645459 h 672353"/>
                <a:gd name="connsiteX26" fmla="*/ 492724 w 1064224"/>
                <a:gd name="connsiteY26" fmla="*/ 658906 h 672353"/>
                <a:gd name="connsiteX27" fmla="*/ 600301 w 1064224"/>
                <a:gd name="connsiteY27" fmla="*/ 672353 h 672353"/>
                <a:gd name="connsiteX28" fmla="*/ 728048 w 1064224"/>
                <a:gd name="connsiteY28" fmla="*/ 665630 h 672353"/>
                <a:gd name="connsiteX29" fmla="*/ 781836 w 1064224"/>
                <a:gd name="connsiteY29" fmla="*/ 638736 h 672353"/>
                <a:gd name="connsiteX30" fmla="*/ 815454 w 1064224"/>
                <a:gd name="connsiteY30" fmla="*/ 632012 h 672353"/>
                <a:gd name="connsiteX31" fmla="*/ 936477 w 1064224"/>
                <a:gd name="connsiteY31" fmla="*/ 625289 h 672353"/>
                <a:gd name="connsiteX32" fmla="*/ 956648 w 1064224"/>
                <a:gd name="connsiteY32" fmla="*/ 618565 h 672353"/>
                <a:gd name="connsiteX33" fmla="*/ 996989 w 1064224"/>
                <a:gd name="connsiteY33" fmla="*/ 611842 h 672353"/>
                <a:gd name="connsiteX34" fmla="*/ 1017160 w 1064224"/>
                <a:gd name="connsiteY34" fmla="*/ 598395 h 672353"/>
                <a:gd name="connsiteX35" fmla="*/ 1044054 w 1064224"/>
                <a:gd name="connsiteY35" fmla="*/ 531159 h 672353"/>
                <a:gd name="connsiteX36" fmla="*/ 1057501 w 1064224"/>
                <a:gd name="connsiteY36" fmla="*/ 477371 h 672353"/>
                <a:gd name="connsiteX37" fmla="*/ 1050777 w 1064224"/>
                <a:gd name="connsiteY37" fmla="*/ 410136 h 672353"/>
                <a:gd name="connsiteX38" fmla="*/ 1064224 w 1064224"/>
                <a:gd name="connsiteY38" fmla="*/ 342900 h 672353"/>
                <a:gd name="connsiteX39" fmla="*/ 1050777 w 1064224"/>
                <a:gd name="connsiteY39" fmla="*/ 322730 h 672353"/>
                <a:gd name="connsiteX40" fmla="*/ 1037330 w 1064224"/>
                <a:gd name="connsiteY40" fmla="*/ 194983 h 672353"/>
                <a:gd name="connsiteX41" fmla="*/ 1003713 w 1064224"/>
                <a:gd name="connsiteY41" fmla="*/ 134471 h 672353"/>
                <a:gd name="connsiteX42" fmla="*/ 963371 w 1064224"/>
                <a:gd name="connsiteY42" fmla="*/ 107577 h 672353"/>
                <a:gd name="connsiteX43" fmla="*/ 916307 w 1064224"/>
                <a:gd name="connsiteY43" fmla="*/ 87406 h 672353"/>
                <a:gd name="connsiteX44" fmla="*/ 889413 w 1064224"/>
                <a:gd name="connsiteY44" fmla="*/ 67236 h 672353"/>
                <a:gd name="connsiteX45" fmla="*/ 849071 w 1064224"/>
                <a:gd name="connsiteY45" fmla="*/ 53789 h 672353"/>
                <a:gd name="connsiteX46" fmla="*/ 788560 w 1064224"/>
                <a:gd name="connsiteY46" fmla="*/ 26895 h 672353"/>
                <a:gd name="connsiteX47" fmla="*/ 768389 w 1064224"/>
                <a:gd name="connsiteY47" fmla="*/ 20171 h 672353"/>
                <a:gd name="connsiteX48" fmla="*/ 680983 w 1064224"/>
                <a:gd name="connsiteY48" fmla="*/ 0 h 672353"/>
                <a:gd name="connsiteX49" fmla="*/ 593577 w 1064224"/>
                <a:gd name="connsiteY49" fmla="*/ 6724 h 672353"/>
                <a:gd name="connsiteX50" fmla="*/ 573407 w 1064224"/>
                <a:gd name="connsiteY50" fmla="*/ 13447 h 672353"/>
                <a:gd name="connsiteX51" fmla="*/ 553236 w 1064224"/>
                <a:gd name="connsiteY51" fmla="*/ 26895 h 672353"/>
                <a:gd name="connsiteX52" fmla="*/ 452383 w 1064224"/>
                <a:gd name="connsiteY52" fmla="*/ 26895 h 67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064224" h="672353">
                  <a:moveTo>
                    <a:pt x="647366" y="53789"/>
                  </a:moveTo>
                  <a:cubicBezTo>
                    <a:pt x="636160" y="49307"/>
                    <a:pt x="625508" y="43056"/>
                    <a:pt x="613748" y="40342"/>
                  </a:cubicBezTo>
                  <a:cubicBezTo>
                    <a:pt x="544845" y="24441"/>
                    <a:pt x="427308" y="38531"/>
                    <a:pt x="378424" y="40342"/>
                  </a:cubicBezTo>
                  <a:cubicBezTo>
                    <a:pt x="371701" y="44824"/>
                    <a:pt x="365481" y="50175"/>
                    <a:pt x="358254" y="53789"/>
                  </a:cubicBezTo>
                  <a:cubicBezTo>
                    <a:pt x="331549" y="67141"/>
                    <a:pt x="342690" y="51935"/>
                    <a:pt x="317913" y="73959"/>
                  </a:cubicBezTo>
                  <a:cubicBezTo>
                    <a:pt x="303699" y="86593"/>
                    <a:pt x="292421" y="102420"/>
                    <a:pt x="277571" y="114300"/>
                  </a:cubicBezTo>
                  <a:cubicBezTo>
                    <a:pt x="269744" y="120561"/>
                    <a:pt x="259379" y="122774"/>
                    <a:pt x="250677" y="127747"/>
                  </a:cubicBezTo>
                  <a:cubicBezTo>
                    <a:pt x="229647" y="139765"/>
                    <a:pt x="225236" y="146950"/>
                    <a:pt x="203613" y="161365"/>
                  </a:cubicBezTo>
                  <a:cubicBezTo>
                    <a:pt x="192739" y="168614"/>
                    <a:pt x="181892" y="176128"/>
                    <a:pt x="169995" y="181536"/>
                  </a:cubicBezTo>
                  <a:cubicBezTo>
                    <a:pt x="157091" y="187401"/>
                    <a:pt x="142558" y="189118"/>
                    <a:pt x="129654" y="194983"/>
                  </a:cubicBezTo>
                  <a:cubicBezTo>
                    <a:pt x="128006" y="195732"/>
                    <a:pt x="82857" y="222483"/>
                    <a:pt x="75866" y="228600"/>
                  </a:cubicBezTo>
                  <a:cubicBezTo>
                    <a:pt x="-7218" y="301299"/>
                    <a:pt x="84300" y="230678"/>
                    <a:pt x="15354" y="282389"/>
                  </a:cubicBezTo>
                  <a:cubicBezTo>
                    <a:pt x="2847" y="319910"/>
                    <a:pt x="-8333" y="334111"/>
                    <a:pt x="8630" y="376518"/>
                  </a:cubicBezTo>
                  <a:cubicBezTo>
                    <a:pt x="11631" y="384021"/>
                    <a:pt x="22077" y="385483"/>
                    <a:pt x="28801" y="389965"/>
                  </a:cubicBezTo>
                  <a:cubicBezTo>
                    <a:pt x="44922" y="438334"/>
                    <a:pt x="25361" y="377925"/>
                    <a:pt x="42248" y="437030"/>
                  </a:cubicBezTo>
                  <a:cubicBezTo>
                    <a:pt x="44195" y="443844"/>
                    <a:pt x="44544" y="451666"/>
                    <a:pt x="48971" y="457200"/>
                  </a:cubicBezTo>
                  <a:cubicBezTo>
                    <a:pt x="54019" y="463510"/>
                    <a:pt x="62832" y="465599"/>
                    <a:pt x="69142" y="470647"/>
                  </a:cubicBezTo>
                  <a:cubicBezTo>
                    <a:pt x="117045" y="508970"/>
                    <a:pt x="40676" y="456154"/>
                    <a:pt x="102760" y="497542"/>
                  </a:cubicBezTo>
                  <a:cubicBezTo>
                    <a:pt x="107242" y="504265"/>
                    <a:pt x="109897" y="512664"/>
                    <a:pt x="116207" y="517712"/>
                  </a:cubicBezTo>
                  <a:cubicBezTo>
                    <a:pt x="121741" y="522139"/>
                    <a:pt x="130038" y="521266"/>
                    <a:pt x="136377" y="524436"/>
                  </a:cubicBezTo>
                  <a:cubicBezTo>
                    <a:pt x="143605" y="528050"/>
                    <a:pt x="150340" y="532710"/>
                    <a:pt x="156548" y="537883"/>
                  </a:cubicBezTo>
                  <a:cubicBezTo>
                    <a:pt x="204894" y="578171"/>
                    <a:pt x="145983" y="540065"/>
                    <a:pt x="203613" y="571500"/>
                  </a:cubicBezTo>
                  <a:cubicBezTo>
                    <a:pt x="210962" y="575509"/>
                    <a:pt x="261373" y="605768"/>
                    <a:pt x="277571" y="611842"/>
                  </a:cubicBezTo>
                  <a:cubicBezTo>
                    <a:pt x="286224" y="615087"/>
                    <a:pt x="295551" y="616134"/>
                    <a:pt x="304466" y="618565"/>
                  </a:cubicBezTo>
                  <a:cubicBezTo>
                    <a:pt x="454415" y="659459"/>
                    <a:pt x="260424" y="609526"/>
                    <a:pt x="391871" y="638736"/>
                  </a:cubicBezTo>
                  <a:cubicBezTo>
                    <a:pt x="398790" y="640273"/>
                    <a:pt x="405166" y="643740"/>
                    <a:pt x="412042" y="645459"/>
                  </a:cubicBezTo>
                  <a:cubicBezTo>
                    <a:pt x="443746" y="653385"/>
                    <a:pt x="458549" y="653210"/>
                    <a:pt x="492724" y="658906"/>
                  </a:cubicBezTo>
                  <a:cubicBezTo>
                    <a:pt x="576095" y="672801"/>
                    <a:pt x="459770" y="659578"/>
                    <a:pt x="600301" y="672353"/>
                  </a:cubicBezTo>
                  <a:cubicBezTo>
                    <a:pt x="642883" y="670112"/>
                    <a:pt x="685582" y="669491"/>
                    <a:pt x="728048" y="665630"/>
                  </a:cubicBezTo>
                  <a:cubicBezTo>
                    <a:pt x="748997" y="663726"/>
                    <a:pt x="763565" y="646044"/>
                    <a:pt x="781836" y="638736"/>
                  </a:cubicBezTo>
                  <a:cubicBezTo>
                    <a:pt x="792447" y="634492"/>
                    <a:pt x="804069" y="633002"/>
                    <a:pt x="815454" y="632012"/>
                  </a:cubicBezTo>
                  <a:cubicBezTo>
                    <a:pt x="855705" y="628512"/>
                    <a:pt x="896136" y="627530"/>
                    <a:pt x="936477" y="625289"/>
                  </a:cubicBezTo>
                  <a:cubicBezTo>
                    <a:pt x="943201" y="623048"/>
                    <a:pt x="949729" y="620102"/>
                    <a:pt x="956648" y="618565"/>
                  </a:cubicBezTo>
                  <a:cubicBezTo>
                    <a:pt x="969956" y="615608"/>
                    <a:pt x="984056" y="616153"/>
                    <a:pt x="996989" y="611842"/>
                  </a:cubicBezTo>
                  <a:cubicBezTo>
                    <a:pt x="1004655" y="609287"/>
                    <a:pt x="1010436" y="602877"/>
                    <a:pt x="1017160" y="598395"/>
                  </a:cubicBezTo>
                  <a:cubicBezTo>
                    <a:pt x="1032457" y="552499"/>
                    <a:pt x="1013440" y="607694"/>
                    <a:pt x="1044054" y="531159"/>
                  </a:cubicBezTo>
                  <a:cubicBezTo>
                    <a:pt x="1052322" y="510488"/>
                    <a:pt x="1052722" y="501264"/>
                    <a:pt x="1057501" y="477371"/>
                  </a:cubicBezTo>
                  <a:cubicBezTo>
                    <a:pt x="1055260" y="454959"/>
                    <a:pt x="1050777" y="432659"/>
                    <a:pt x="1050777" y="410136"/>
                  </a:cubicBezTo>
                  <a:cubicBezTo>
                    <a:pt x="1050777" y="379236"/>
                    <a:pt x="1055945" y="367738"/>
                    <a:pt x="1064224" y="342900"/>
                  </a:cubicBezTo>
                  <a:cubicBezTo>
                    <a:pt x="1059742" y="336177"/>
                    <a:pt x="1054391" y="329957"/>
                    <a:pt x="1050777" y="322730"/>
                  </a:cubicBezTo>
                  <a:cubicBezTo>
                    <a:pt x="1033788" y="288751"/>
                    <a:pt x="1038946" y="206836"/>
                    <a:pt x="1037330" y="194983"/>
                  </a:cubicBezTo>
                  <a:cubicBezTo>
                    <a:pt x="1033278" y="165272"/>
                    <a:pt x="1025586" y="151483"/>
                    <a:pt x="1003713" y="134471"/>
                  </a:cubicBezTo>
                  <a:cubicBezTo>
                    <a:pt x="990956" y="124549"/>
                    <a:pt x="976818" y="116542"/>
                    <a:pt x="963371" y="107577"/>
                  </a:cubicBezTo>
                  <a:cubicBezTo>
                    <a:pt x="935511" y="89004"/>
                    <a:pt x="951042" y="96090"/>
                    <a:pt x="916307" y="87406"/>
                  </a:cubicBezTo>
                  <a:cubicBezTo>
                    <a:pt x="907342" y="80683"/>
                    <a:pt x="899436" y="72247"/>
                    <a:pt x="889413" y="67236"/>
                  </a:cubicBezTo>
                  <a:cubicBezTo>
                    <a:pt x="876735" y="60897"/>
                    <a:pt x="849071" y="53789"/>
                    <a:pt x="849071" y="53789"/>
                  </a:cubicBezTo>
                  <a:cubicBezTo>
                    <a:pt x="817107" y="32479"/>
                    <a:pt x="836568" y="42898"/>
                    <a:pt x="788560" y="26895"/>
                  </a:cubicBezTo>
                  <a:cubicBezTo>
                    <a:pt x="781836" y="24654"/>
                    <a:pt x="775265" y="21890"/>
                    <a:pt x="768389" y="20171"/>
                  </a:cubicBezTo>
                  <a:cubicBezTo>
                    <a:pt x="703514" y="3952"/>
                    <a:pt x="732723" y="10349"/>
                    <a:pt x="680983" y="0"/>
                  </a:cubicBezTo>
                  <a:cubicBezTo>
                    <a:pt x="651848" y="2241"/>
                    <a:pt x="622573" y="3100"/>
                    <a:pt x="593577" y="6724"/>
                  </a:cubicBezTo>
                  <a:cubicBezTo>
                    <a:pt x="586545" y="7603"/>
                    <a:pt x="579746" y="10278"/>
                    <a:pt x="573407" y="13447"/>
                  </a:cubicBezTo>
                  <a:cubicBezTo>
                    <a:pt x="566179" y="17061"/>
                    <a:pt x="561268" y="26003"/>
                    <a:pt x="553236" y="26895"/>
                  </a:cubicBezTo>
                  <a:cubicBezTo>
                    <a:pt x="519824" y="30608"/>
                    <a:pt x="486001" y="26895"/>
                    <a:pt x="452383" y="26895"/>
                  </a:cubicBezTo>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32"/>
            <p:cNvSpPr/>
            <p:nvPr/>
          </p:nvSpPr>
          <p:spPr>
            <a:xfrm>
              <a:off x="1897895" y="6047814"/>
              <a:ext cx="598427" cy="423582"/>
            </a:xfrm>
            <a:custGeom>
              <a:avLst/>
              <a:gdLst>
                <a:gd name="connsiteX0" fmla="*/ 349623 w 598427"/>
                <a:gd name="connsiteY0" fmla="*/ 60512 h 423582"/>
                <a:gd name="connsiteX1" fmla="*/ 316006 w 598427"/>
                <a:gd name="connsiteY1" fmla="*/ 67235 h 423582"/>
                <a:gd name="connsiteX2" fmla="*/ 154641 w 598427"/>
                <a:gd name="connsiteY2" fmla="*/ 80682 h 423582"/>
                <a:gd name="connsiteX3" fmla="*/ 114300 w 598427"/>
                <a:gd name="connsiteY3" fmla="*/ 87406 h 423582"/>
                <a:gd name="connsiteX4" fmla="*/ 40341 w 598427"/>
                <a:gd name="connsiteY4" fmla="*/ 127747 h 423582"/>
                <a:gd name="connsiteX5" fmla="*/ 26894 w 598427"/>
                <a:gd name="connsiteY5" fmla="*/ 147918 h 423582"/>
                <a:gd name="connsiteX6" fmla="*/ 6723 w 598427"/>
                <a:gd name="connsiteY6" fmla="*/ 174812 h 423582"/>
                <a:gd name="connsiteX7" fmla="*/ 0 w 598427"/>
                <a:gd name="connsiteY7" fmla="*/ 194982 h 423582"/>
                <a:gd name="connsiteX8" fmla="*/ 20171 w 598427"/>
                <a:gd name="connsiteY8" fmla="*/ 342900 h 423582"/>
                <a:gd name="connsiteX9" fmla="*/ 33618 w 598427"/>
                <a:gd name="connsiteY9" fmla="*/ 376518 h 423582"/>
                <a:gd name="connsiteX10" fmla="*/ 73959 w 598427"/>
                <a:gd name="connsiteY10" fmla="*/ 410135 h 423582"/>
                <a:gd name="connsiteX11" fmla="*/ 114300 w 598427"/>
                <a:gd name="connsiteY11" fmla="*/ 423582 h 423582"/>
                <a:gd name="connsiteX12" fmla="*/ 282388 w 598427"/>
                <a:gd name="connsiteY12" fmla="*/ 416859 h 423582"/>
                <a:gd name="connsiteX13" fmla="*/ 302559 w 598427"/>
                <a:gd name="connsiteY13" fmla="*/ 410135 h 423582"/>
                <a:gd name="connsiteX14" fmla="*/ 349623 w 598427"/>
                <a:gd name="connsiteY14" fmla="*/ 389965 h 423582"/>
                <a:gd name="connsiteX15" fmla="*/ 383241 w 598427"/>
                <a:gd name="connsiteY15" fmla="*/ 383241 h 423582"/>
                <a:gd name="connsiteX16" fmla="*/ 423582 w 598427"/>
                <a:gd name="connsiteY16" fmla="*/ 369794 h 423582"/>
                <a:gd name="connsiteX17" fmla="*/ 477371 w 598427"/>
                <a:gd name="connsiteY17" fmla="*/ 356347 h 423582"/>
                <a:gd name="connsiteX18" fmla="*/ 504265 w 598427"/>
                <a:gd name="connsiteY18" fmla="*/ 349623 h 423582"/>
                <a:gd name="connsiteX19" fmla="*/ 524435 w 598427"/>
                <a:gd name="connsiteY19" fmla="*/ 342900 h 423582"/>
                <a:gd name="connsiteX20" fmla="*/ 551329 w 598427"/>
                <a:gd name="connsiteY20" fmla="*/ 316006 h 423582"/>
                <a:gd name="connsiteX21" fmla="*/ 564776 w 598427"/>
                <a:gd name="connsiteY21" fmla="*/ 289112 h 423582"/>
                <a:gd name="connsiteX22" fmla="*/ 584947 w 598427"/>
                <a:gd name="connsiteY22" fmla="*/ 262218 h 423582"/>
                <a:gd name="connsiteX23" fmla="*/ 591671 w 598427"/>
                <a:gd name="connsiteY23" fmla="*/ 228600 h 423582"/>
                <a:gd name="connsiteX24" fmla="*/ 598394 w 598427"/>
                <a:gd name="connsiteY24" fmla="*/ 208429 h 423582"/>
                <a:gd name="connsiteX25" fmla="*/ 591671 w 598427"/>
                <a:gd name="connsiteY25" fmla="*/ 114300 h 423582"/>
                <a:gd name="connsiteX26" fmla="*/ 571500 w 598427"/>
                <a:gd name="connsiteY26" fmla="*/ 100853 h 423582"/>
                <a:gd name="connsiteX27" fmla="*/ 551329 w 598427"/>
                <a:gd name="connsiteY27" fmla="*/ 94129 h 423582"/>
                <a:gd name="connsiteX28" fmla="*/ 504265 w 598427"/>
                <a:gd name="connsiteY28" fmla="*/ 73959 h 423582"/>
                <a:gd name="connsiteX29" fmla="*/ 437029 w 598427"/>
                <a:gd name="connsiteY29" fmla="*/ 26894 h 423582"/>
                <a:gd name="connsiteX30" fmla="*/ 416859 w 598427"/>
                <a:gd name="connsiteY30" fmla="*/ 20170 h 423582"/>
                <a:gd name="connsiteX31" fmla="*/ 376518 w 598427"/>
                <a:gd name="connsiteY31" fmla="*/ 0 h 423582"/>
                <a:gd name="connsiteX32" fmla="*/ 349623 w 598427"/>
                <a:gd name="connsiteY32" fmla="*/ 6723 h 423582"/>
                <a:gd name="connsiteX33" fmla="*/ 316006 w 598427"/>
                <a:gd name="connsiteY33" fmla="*/ 20170 h 423582"/>
                <a:gd name="connsiteX34" fmla="*/ 295835 w 598427"/>
                <a:gd name="connsiteY34" fmla="*/ 26894 h 423582"/>
                <a:gd name="connsiteX35" fmla="*/ 289112 w 598427"/>
                <a:gd name="connsiteY35" fmla="*/ 47065 h 423582"/>
                <a:gd name="connsiteX36" fmla="*/ 268941 w 598427"/>
                <a:gd name="connsiteY36" fmla="*/ 40341 h 423582"/>
                <a:gd name="connsiteX37" fmla="*/ 228600 w 598427"/>
                <a:gd name="connsiteY37" fmla="*/ 47065 h 423582"/>
                <a:gd name="connsiteX38" fmla="*/ 221876 w 598427"/>
                <a:gd name="connsiteY38" fmla="*/ 47065 h 42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98427" h="423582">
                  <a:moveTo>
                    <a:pt x="349623" y="60512"/>
                  </a:moveTo>
                  <a:cubicBezTo>
                    <a:pt x="338417" y="62753"/>
                    <a:pt x="327333" y="65725"/>
                    <a:pt x="316006" y="67235"/>
                  </a:cubicBezTo>
                  <a:cubicBezTo>
                    <a:pt x="270512" y="73301"/>
                    <a:pt x="197159" y="77645"/>
                    <a:pt x="154641" y="80682"/>
                  </a:cubicBezTo>
                  <a:cubicBezTo>
                    <a:pt x="141194" y="82923"/>
                    <a:pt x="127138" y="82821"/>
                    <a:pt x="114300" y="87406"/>
                  </a:cubicBezTo>
                  <a:cubicBezTo>
                    <a:pt x="81446" y="99140"/>
                    <a:pt x="65838" y="110749"/>
                    <a:pt x="40341" y="127747"/>
                  </a:cubicBezTo>
                  <a:cubicBezTo>
                    <a:pt x="35859" y="134471"/>
                    <a:pt x="31591" y="141342"/>
                    <a:pt x="26894" y="147918"/>
                  </a:cubicBezTo>
                  <a:cubicBezTo>
                    <a:pt x="20381" y="157037"/>
                    <a:pt x="12283" y="165083"/>
                    <a:pt x="6723" y="174812"/>
                  </a:cubicBezTo>
                  <a:cubicBezTo>
                    <a:pt x="3207" y="180965"/>
                    <a:pt x="2241" y="188259"/>
                    <a:pt x="0" y="194982"/>
                  </a:cubicBezTo>
                  <a:cubicBezTo>
                    <a:pt x="9296" y="362326"/>
                    <a:pt x="-11847" y="270860"/>
                    <a:pt x="20171" y="342900"/>
                  </a:cubicBezTo>
                  <a:cubicBezTo>
                    <a:pt x="25073" y="353929"/>
                    <a:pt x="27221" y="366283"/>
                    <a:pt x="33618" y="376518"/>
                  </a:cubicBezTo>
                  <a:cubicBezTo>
                    <a:pt x="39708" y="386262"/>
                    <a:pt x="62699" y="405131"/>
                    <a:pt x="73959" y="410135"/>
                  </a:cubicBezTo>
                  <a:cubicBezTo>
                    <a:pt x="86912" y="415892"/>
                    <a:pt x="114300" y="423582"/>
                    <a:pt x="114300" y="423582"/>
                  </a:cubicBezTo>
                  <a:cubicBezTo>
                    <a:pt x="170329" y="421341"/>
                    <a:pt x="226456" y="420854"/>
                    <a:pt x="282388" y="416859"/>
                  </a:cubicBezTo>
                  <a:cubicBezTo>
                    <a:pt x="289457" y="416354"/>
                    <a:pt x="296045" y="412927"/>
                    <a:pt x="302559" y="410135"/>
                  </a:cubicBezTo>
                  <a:cubicBezTo>
                    <a:pt x="329500" y="398588"/>
                    <a:pt x="324393" y="396273"/>
                    <a:pt x="349623" y="389965"/>
                  </a:cubicBezTo>
                  <a:cubicBezTo>
                    <a:pt x="360710" y="387193"/>
                    <a:pt x="372216" y="386248"/>
                    <a:pt x="383241" y="383241"/>
                  </a:cubicBezTo>
                  <a:cubicBezTo>
                    <a:pt x="396916" y="379511"/>
                    <a:pt x="409831" y="373232"/>
                    <a:pt x="423582" y="369794"/>
                  </a:cubicBezTo>
                  <a:lnTo>
                    <a:pt x="477371" y="356347"/>
                  </a:lnTo>
                  <a:cubicBezTo>
                    <a:pt x="486336" y="354106"/>
                    <a:pt x="495499" y="352545"/>
                    <a:pt x="504265" y="349623"/>
                  </a:cubicBezTo>
                  <a:lnTo>
                    <a:pt x="524435" y="342900"/>
                  </a:lnTo>
                  <a:cubicBezTo>
                    <a:pt x="533400" y="333935"/>
                    <a:pt x="543722" y="326148"/>
                    <a:pt x="551329" y="316006"/>
                  </a:cubicBezTo>
                  <a:cubicBezTo>
                    <a:pt x="557343" y="307988"/>
                    <a:pt x="559464" y="297611"/>
                    <a:pt x="564776" y="289112"/>
                  </a:cubicBezTo>
                  <a:cubicBezTo>
                    <a:pt x="570715" y="279609"/>
                    <a:pt x="578223" y="271183"/>
                    <a:pt x="584947" y="262218"/>
                  </a:cubicBezTo>
                  <a:cubicBezTo>
                    <a:pt x="587188" y="251012"/>
                    <a:pt x="588899" y="239687"/>
                    <a:pt x="591671" y="228600"/>
                  </a:cubicBezTo>
                  <a:cubicBezTo>
                    <a:pt x="593390" y="221724"/>
                    <a:pt x="598394" y="215516"/>
                    <a:pt x="598394" y="208429"/>
                  </a:cubicBezTo>
                  <a:cubicBezTo>
                    <a:pt x="598394" y="176973"/>
                    <a:pt x="599300" y="144817"/>
                    <a:pt x="591671" y="114300"/>
                  </a:cubicBezTo>
                  <a:cubicBezTo>
                    <a:pt x="589711" y="106460"/>
                    <a:pt x="578728" y="104467"/>
                    <a:pt x="571500" y="100853"/>
                  </a:cubicBezTo>
                  <a:cubicBezTo>
                    <a:pt x="565161" y="97683"/>
                    <a:pt x="557843" y="96921"/>
                    <a:pt x="551329" y="94129"/>
                  </a:cubicBezTo>
                  <a:cubicBezTo>
                    <a:pt x="493180" y="69207"/>
                    <a:pt x="551562" y="89724"/>
                    <a:pt x="504265" y="73959"/>
                  </a:cubicBezTo>
                  <a:cubicBezTo>
                    <a:pt x="481853" y="58271"/>
                    <a:pt x="462982" y="35546"/>
                    <a:pt x="437029" y="26894"/>
                  </a:cubicBezTo>
                  <a:cubicBezTo>
                    <a:pt x="430306" y="24653"/>
                    <a:pt x="423198" y="23340"/>
                    <a:pt x="416859" y="20170"/>
                  </a:cubicBezTo>
                  <a:cubicBezTo>
                    <a:pt x="364733" y="-5894"/>
                    <a:pt x="427208" y="16896"/>
                    <a:pt x="376518" y="0"/>
                  </a:cubicBezTo>
                  <a:cubicBezTo>
                    <a:pt x="367553" y="2241"/>
                    <a:pt x="358390" y="3801"/>
                    <a:pt x="349623" y="6723"/>
                  </a:cubicBezTo>
                  <a:cubicBezTo>
                    <a:pt x="338173" y="10539"/>
                    <a:pt x="327306" y="15932"/>
                    <a:pt x="316006" y="20170"/>
                  </a:cubicBezTo>
                  <a:cubicBezTo>
                    <a:pt x="309370" y="22659"/>
                    <a:pt x="302559" y="24653"/>
                    <a:pt x="295835" y="26894"/>
                  </a:cubicBezTo>
                  <a:cubicBezTo>
                    <a:pt x="293594" y="33618"/>
                    <a:pt x="295451" y="43895"/>
                    <a:pt x="289112" y="47065"/>
                  </a:cubicBezTo>
                  <a:cubicBezTo>
                    <a:pt x="282773" y="50235"/>
                    <a:pt x="276028" y="40341"/>
                    <a:pt x="268941" y="40341"/>
                  </a:cubicBezTo>
                  <a:cubicBezTo>
                    <a:pt x="255308" y="40341"/>
                    <a:pt x="242095" y="45137"/>
                    <a:pt x="228600" y="47065"/>
                  </a:cubicBezTo>
                  <a:cubicBezTo>
                    <a:pt x="226381" y="47382"/>
                    <a:pt x="224117" y="47065"/>
                    <a:pt x="221876" y="47065"/>
                  </a:cubicBezTo>
                </a:path>
              </a:pathLst>
            </a:custGeom>
            <a:solidFill>
              <a:srgbClr val="866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33"/>
            <p:cNvSpPr/>
            <p:nvPr/>
          </p:nvSpPr>
          <p:spPr>
            <a:xfrm>
              <a:off x="1417132" y="4854163"/>
              <a:ext cx="779976" cy="544829"/>
            </a:xfrm>
            <a:custGeom>
              <a:avLst/>
              <a:gdLst>
                <a:gd name="connsiteX0" fmla="*/ 524436 w 527698"/>
                <a:gd name="connsiteY0" fmla="*/ 437253 h 438816"/>
                <a:gd name="connsiteX1" fmla="*/ 396688 w 527698"/>
                <a:gd name="connsiteY1" fmla="*/ 390188 h 438816"/>
                <a:gd name="connsiteX2" fmla="*/ 336177 w 527698"/>
                <a:gd name="connsiteY2" fmla="*/ 370018 h 438816"/>
                <a:gd name="connsiteX3" fmla="*/ 316006 w 527698"/>
                <a:gd name="connsiteY3" fmla="*/ 363294 h 438816"/>
                <a:gd name="connsiteX4" fmla="*/ 255494 w 527698"/>
                <a:gd name="connsiteY4" fmla="*/ 329677 h 438816"/>
                <a:gd name="connsiteX5" fmla="*/ 215153 w 527698"/>
                <a:gd name="connsiteY5" fmla="*/ 289336 h 438816"/>
                <a:gd name="connsiteX6" fmla="*/ 194983 w 527698"/>
                <a:gd name="connsiteY6" fmla="*/ 275888 h 438816"/>
                <a:gd name="connsiteX7" fmla="*/ 174812 w 527698"/>
                <a:gd name="connsiteY7" fmla="*/ 248994 h 438816"/>
                <a:gd name="connsiteX8" fmla="*/ 134471 w 527698"/>
                <a:gd name="connsiteY8" fmla="*/ 215377 h 438816"/>
                <a:gd name="connsiteX9" fmla="*/ 107577 w 527698"/>
                <a:gd name="connsiteY9" fmla="*/ 175036 h 438816"/>
                <a:gd name="connsiteX10" fmla="*/ 80683 w 527698"/>
                <a:gd name="connsiteY10" fmla="*/ 127971 h 438816"/>
                <a:gd name="connsiteX11" fmla="*/ 60512 w 527698"/>
                <a:gd name="connsiteY11" fmla="*/ 114524 h 438816"/>
                <a:gd name="connsiteX12" fmla="*/ 33618 w 527698"/>
                <a:gd name="connsiteY12" fmla="*/ 74183 h 438816"/>
                <a:gd name="connsiteX13" fmla="*/ 0 w 527698"/>
                <a:gd name="connsiteY13" fmla="*/ 33841 h 438816"/>
                <a:gd name="connsiteX14" fmla="*/ 6724 w 527698"/>
                <a:gd name="connsiteY14" fmla="*/ 13671 h 438816"/>
                <a:gd name="connsiteX15" fmla="*/ 47065 w 527698"/>
                <a:gd name="connsiteY15" fmla="*/ 6947 h 438816"/>
                <a:gd name="connsiteX16" fmla="*/ 87406 w 527698"/>
                <a:gd name="connsiteY16" fmla="*/ 13671 h 438816"/>
                <a:gd name="connsiteX17" fmla="*/ 100853 w 527698"/>
                <a:gd name="connsiteY17" fmla="*/ 40565 h 438816"/>
                <a:gd name="connsiteX18" fmla="*/ 121024 w 527698"/>
                <a:gd name="connsiteY18" fmla="*/ 80906 h 438816"/>
                <a:gd name="connsiteX19" fmla="*/ 127747 w 527698"/>
                <a:gd name="connsiteY19" fmla="*/ 114524 h 438816"/>
                <a:gd name="connsiteX20" fmla="*/ 141194 w 527698"/>
                <a:gd name="connsiteY20" fmla="*/ 154865 h 438816"/>
                <a:gd name="connsiteX21" fmla="*/ 147918 w 527698"/>
                <a:gd name="connsiteY21" fmla="*/ 181759 h 438816"/>
                <a:gd name="connsiteX22" fmla="*/ 188259 w 527698"/>
                <a:gd name="connsiteY22" fmla="*/ 222100 h 438816"/>
                <a:gd name="connsiteX23" fmla="*/ 235324 w 527698"/>
                <a:gd name="connsiteY23" fmla="*/ 228824 h 438816"/>
                <a:gd name="connsiteX24" fmla="*/ 316006 w 527698"/>
                <a:gd name="connsiteY24" fmla="*/ 242271 h 438816"/>
                <a:gd name="connsiteX25" fmla="*/ 369794 w 527698"/>
                <a:gd name="connsiteY25" fmla="*/ 255718 h 438816"/>
                <a:gd name="connsiteX26" fmla="*/ 416859 w 527698"/>
                <a:gd name="connsiteY26" fmla="*/ 302783 h 438816"/>
                <a:gd name="connsiteX27" fmla="*/ 457200 w 527698"/>
                <a:gd name="connsiteY27" fmla="*/ 343124 h 438816"/>
                <a:gd name="connsiteX28" fmla="*/ 463924 w 527698"/>
                <a:gd name="connsiteY28" fmla="*/ 363294 h 438816"/>
                <a:gd name="connsiteX29" fmla="*/ 484094 w 527698"/>
                <a:gd name="connsiteY29" fmla="*/ 370018 h 438816"/>
                <a:gd name="connsiteX30" fmla="*/ 490818 w 527698"/>
                <a:gd name="connsiteY30" fmla="*/ 390188 h 438816"/>
                <a:gd name="connsiteX31" fmla="*/ 524436 w 527698"/>
                <a:gd name="connsiteY31" fmla="*/ 437253 h 438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27698" h="438816">
                  <a:moveTo>
                    <a:pt x="524436" y="437253"/>
                  </a:moveTo>
                  <a:cubicBezTo>
                    <a:pt x="508748" y="437253"/>
                    <a:pt x="566988" y="452115"/>
                    <a:pt x="396688" y="390188"/>
                  </a:cubicBezTo>
                  <a:cubicBezTo>
                    <a:pt x="376707" y="382922"/>
                    <a:pt x="356347" y="376741"/>
                    <a:pt x="336177" y="370018"/>
                  </a:cubicBezTo>
                  <a:cubicBezTo>
                    <a:pt x="329453" y="367777"/>
                    <a:pt x="321903" y="367225"/>
                    <a:pt x="316006" y="363294"/>
                  </a:cubicBezTo>
                  <a:cubicBezTo>
                    <a:pt x="269768" y="332469"/>
                    <a:pt x="290997" y="341510"/>
                    <a:pt x="255494" y="329677"/>
                  </a:cubicBezTo>
                  <a:cubicBezTo>
                    <a:pt x="207962" y="297989"/>
                    <a:pt x="265187" y="339371"/>
                    <a:pt x="215153" y="289336"/>
                  </a:cubicBezTo>
                  <a:cubicBezTo>
                    <a:pt x="209439" y="283622"/>
                    <a:pt x="200697" y="281602"/>
                    <a:pt x="194983" y="275888"/>
                  </a:cubicBezTo>
                  <a:cubicBezTo>
                    <a:pt x="187059" y="267964"/>
                    <a:pt x="182105" y="257502"/>
                    <a:pt x="174812" y="248994"/>
                  </a:cubicBezTo>
                  <a:cubicBezTo>
                    <a:pt x="157557" y="228864"/>
                    <a:pt x="155219" y="229209"/>
                    <a:pt x="134471" y="215377"/>
                  </a:cubicBezTo>
                  <a:cubicBezTo>
                    <a:pt x="125506" y="201930"/>
                    <a:pt x="114804" y="189491"/>
                    <a:pt x="107577" y="175036"/>
                  </a:cubicBezTo>
                  <a:cubicBezTo>
                    <a:pt x="102303" y="164488"/>
                    <a:pt x="90188" y="137475"/>
                    <a:pt x="80683" y="127971"/>
                  </a:cubicBezTo>
                  <a:cubicBezTo>
                    <a:pt x="74969" y="122257"/>
                    <a:pt x="67236" y="119006"/>
                    <a:pt x="60512" y="114524"/>
                  </a:cubicBezTo>
                  <a:cubicBezTo>
                    <a:pt x="51547" y="101077"/>
                    <a:pt x="45046" y="85611"/>
                    <a:pt x="33618" y="74183"/>
                  </a:cubicBezTo>
                  <a:cubicBezTo>
                    <a:pt x="7733" y="48298"/>
                    <a:pt x="18721" y="61924"/>
                    <a:pt x="0" y="33841"/>
                  </a:cubicBezTo>
                  <a:cubicBezTo>
                    <a:pt x="2241" y="27118"/>
                    <a:pt x="2297" y="19205"/>
                    <a:pt x="6724" y="13671"/>
                  </a:cubicBezTo>
                  <a:cubicBezTo>
                    <a:pt x="24858" y="-8996"/>
                    <a:pt x="26186" y="2307"/>
                    <a:pt x="47065" y="6947"/>
                  </a:cubicBezTo>
                  <a:cubicBezTo>
                    <a:pt x="60373" y="9904"/>
                    <a:pt x="73959" y="11430"/>
                    <a:pt x="87406" y="13671"/>
                  </a:cubicBezTo>
                  <a:cubicBezTo>
                    <a:pt x="91888" y="22636"/>
                    <a:pt x="95880" y="31863"/>
                    <a:pt x="100853" y="40565"/>
                  </a:cubicBezTo>
                  <a:cubicBezTo>
                    <a:pt x="115458" y="66124"/>
                    <a:pt x="114177" y="53516"/>
                    <a:pt x="121024" y="80906"/>
                  </a:cubicBezTo>
                  <a:cubicBezTo>
                    <a:pt x="123796" y="91993"/>
                    <a:pt x="124740" y="103499"/>
                    <a:pt x="127747" y="114524"/>
                  </a:cubicBezTo>
                  <a:cubicBezTo>
                    <a:pt x="131476" y="128199"/>
                    <a:pt x="137756" y="141114"/>
                    <a:pt x="141194" y="154865"/>
                  </a:cubicBezTo>
                  <a:cubicBezTo>
                    <a:pt x="143435" y="163830"/>
                    <a:pt x="142619" y="174189"/>
                    <a:pt x="147918" y="181759"/>
                  </a:cubicBezTo>
                  <a:cubicBezTo>
                    <a:pt x="158824" y="197338"/>
                    <a:pt x="169433" y="219410"/>
                    <a:pt x="188259" y="222100"/>
                  </a:cubicBezTo>
                  <a:lnTo>
                    <a:pt x="235324" y="228824"/>
                  </a:lnTo>
                  <a:cubicBezTo>
                    <a:pt x="278678" y="243275"/>
                    <a:pt x="237193" y="231012"/>
                    <a:pt x="316006" y="242271"/>
                  </a:cubicBezTo>
                  <a:cubicBezTo>
                    <a:pt x="344409" y="246329"/>
                    <a:pt x="346327" y="247895"/>
                    <a:pt x="369794" y="255718"/>
                  </a:cubicBezTo>
                  <a:cubicBezTo>
                    <a:pt x="400619" y="301956"/>
                    <a:pt x="381356" y="290948"/>
                    <a:pt x="416859" y="302783"/>
                  </a:cubicBezTo>
                  <a:cubicBezTo>
                    <a:pt x="430306" y="316230"/>
                    <a:pt x="451186" y="325083"/>
                    <a:pt x="457200" y="343124"/>
                  </a:cubicBezTo>
                  <a:cubicBezTo>
                    <a:pt x="459441" y="349847"/>
                    <a:pt x="458913" y="358283"/>
                    <a:pt x="463924" y="363294"/>
                  </a:cubicBezTo>
                  <a:cubicBezTo>
                    <a:pt x="468935" y="368305"/>
                    <a:pt x="477371" y="367777"/>
                    <a:pt x="484094" y="370018"/>
                  </a:cubicBezTo>
                  <a:cubicBezTo>
                    <a:pt x="486335" y="376741"/>
                    <a:pt x="489816" y="383172"/>
                    <a:pt x="490818" y="390188"/>
                  </a:cubicBezTo>
                  <a:cubicBezTo>
                    <a:pt x="494319" y="414694"/>
                    <a:pt x="540124" y="437253"/>
                    <a:pt x="524436" y="437253"/>
                  </a:cubicBez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34"/>
            <p:cNvSpPr/>
            <p:nvPr/>
          </p:nvSpPr>
          <p:spPr>
            <a:xfrm rot="6822241">
              <a:off x="2059235" y="4780888"/>
              <a:ext cx="779976" cy="544829"/>
            </a:xfrm>
            <a:custGeom>
              <a:avLst/>
              <a:gdLst>
                <a:gd name="connsiteX0" fmla="*/ 524436 w 527698"/>
                <a:gd name="connsiteY0" fmla="*/ 437253 h 438816"/>
                <a:gd name="connsiteX1" fmla="*/ 396688 w 527698"/>
                <a:gd name="connsiteY1" fmla="*/ 390188 h 438816"/>
                <a:gd name="connsiteX2" fmla="*/ 336177 w 527698"/>
                <a:gd name="connsiteY2" fmla="*/ 370018 h 438816"/>
                <a:gd name="connsiteX3" fmla="*/ 316006 w 527698"/>
                <a:gd name="connsiteY3" fmla="*/ 363294 h 438816"/>
                <a:gd name="connsiteX4" fmla="*/ 255494 w 527698"/>
                <a:gd name="connsiteY4" fmla="*/ 329677 h 438816"/>
                <a:gd name="connsiteX5" fmla="*/ 215153 w 527698"/>
                <a:gd name="connsiteY5" fmla="*/ 289336 h 438816"/>
                <a:gd name="connsiteX6" fmla="*/ 194983 w 527698"/>
                <a:gd name="connsiteY6" fmla="*/ 275888 h 438816"/>
                <a:gd name="connsiteX7" fmla="*/ 174812 w 527698"/>
                <a:gd name="connsiteY7" fmla="*/ 248994 h 438816"/>
                <a:gd name="connsiteX8" fmla="*/ 134471 w 527698"/>
                <a:gd name="connsiteY8" fmla="*/ 215377 h 438816"/>
                <a:gd name="connsiteX9" fmla="*/ 107577 w 527698"/>
                <a:gd name="connsiteY9" fmla="*/ 175036 h 438816"/>
                <a:gd name="connsiteX10" fmla="*/ 80683 w 527698"/>
                <a:gd name="connsiteY10" fmla="*/ 127971 h 438816"/>
                <a:gd name="connsiteX11" fmla="*/ 60512 w 527698"/>
                <a:gd name="connsiteY11" fmla="*/ 114524 h 438816"/>
                <a:gd name="connsiteX12" fmla="*/ 33618 w 527698"/>
                <a:gd name="connsiteY12" fmla="*/ 74183 h 438816"/>
                <a:gd name="connsiteX13" fmla="*/ 0 w 527698"/>
                <a:gd name="connsiteY13" fmla="*/ 33841 h 438816"/>
                <a:gd name="connsiteX14" fmla="*/ 6724 w 527698"/>
                <a:gd name="connsiteY14" fmla="*/ 13671 h 438816"/>
                <a:gd name="connsiteX15" fmla="*/ 47065 w 527698"/>
                <a:gd name="connsiteY15" fmla="*/ 6947 h 438816"/>
                <a:gd name="connsiteX16" fmla="*/ 87406 w 527698"/>
                <a:gd name="connsiteY16" fmla="*/ 13671 h 438816"/>
                <a:gd name="connsiteX17" fmla="*/ 100853 w 527698"/>
                <a:gd name="connsiteY17" fmla="*/ 40565 h 438816"/>
                <a:gd name="connsiteX18" fmla="*/ 121024 w 527698"/>
                <a:gd name="connsiteY18" fmla="*/ 80906 h 438816"/>
                <a:gd name="connsiteX19" fmla="*/ 127747 w 527698"/>
                <a:gd name="connsiteY19" fmla="*/ 114524 h 438816"/>
                <a:gd name="connsiteX20" fmla="*/ 141194 w 527698"/>
                <a:gd name="connsiteY20" fmla="*/ 154865 h 438816"/>
                <a:gd name="connsiteX21" fmla="*/ 147918 w 527698"/>
                <a:gd name="connsiteY21" fmla="*/ 181759 h 438816"/>
                <a:gd name="connsiteX22" fmla="*/ 188259 w 527698"/>
                <a:gd name="connsiteY22" fmla="*/ 222100 h 438816"/>
                <a:gd name="connsiteX23" fmla="*/ 235324 w 527698"/>
                <a:gd name="connsiteY23" fmla="*/ 228824 h 438816"/>
                <a:gd name="connsiteX24" fmla="*/ 316006 w 527698"/>
                <a:gd name="connsiteY24" fmla="*/ 242271 h 438816"/>
                <a:gd name="connsiteX25" fmla="*/ 369794 w 527698"/>
                <a:gd name="connsiteY25" fmla="*/ 255718 h 438816"/>
                <a:gd name="connsiteX26" fmla="*/ 416859 w 527698"/>
                <a:gd name="connsiteY26" fmla="*/ 302783 h 438816"/>
                <a:gd name="connsiteX27" fmla="*/ 457200 w 527698"/>
                <a:gd name="connsiteY27" fmla="*/ 343124 h 438816"/>
                <a:gd name="connsiteX28" fmla="*/ 463924 w 527698"/>
                <a:gd name="connsiteY28" fmla="*/ 363294 h 438816"/>
                <a:gd name="connsiteX29" fmla="*/ 484094 w 527698"/>
                <a:gd name="connsiteY29" fmla="*/ 370018 h 438816"/>
                <a:gd name="connsiteX30" fmla="*/ 490818 w 527698"/>
                <a:gd name="connsiteY30" fmla="*/ 390188 h 438816"/>
                <a:gd name="connsiteX31" fmla="*/ 524436 w 527698"/>
                <a:gd name="connsiteY31" fmla="*/ 437253 h 438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27698" h="438816">
                  <a:moveTo>
                    <a:pt x="524436" y="437253"/>
                  </a:moveTo>
                  <a:cubicBezTo>
                    <a:pt x="508748" y="437253"/>
                    <a:pt x="566988" y="452115"/>
                    <a:pt x="396688" y="390188"/>
                  </a:cubicBezTo>
                  <a:cubicBezTo>
                    <a:pt x="376707" y="382922"/>
                    <a:pt x="356347" y="376741"/>
                    <a:pt x="336177" y="370018"/>
                  </a:cubicBezTo>
                  <a:cubicBezTo>
                    <a:pt x="329453" y="367777"/>
                    <a:pt x="321903" y="367225"/>
                    <a:pt x="316006" y="363294"/>
                  </a:cubicBezTo>
                  <a:cubicBezTo>
                    <a:pt x="269768" y="332469"/>
                    <a:pt x="290997" y="341510"/>
                    <a:pt x="255494" y="329677"/>
                  </a:cubicBezTo>
                  <a:cubicBezTo>
                    <a:pt x="207962" y="297989"/>
                    <a:pt x="265187" y="339371"/>
                    <a:pt x="215153" y="289336"/>
                  </a:cubicBezTo>
                  <a:cubicBezTo>
                    <a:pt x="209439" y="283622"/>
                    <a:pt x="200697" y="281602"/>
                    <a:pt x="194983" y="275888"/>
                  </a:cubicBezTo>
                  <a:cubicBezTo>
                    <a:pt x="187059" y="267964"/>
                    <a:pt x="182105" y="257502"/>
                    <a:pt x="174812" y="248994"/>
                  </a:cubicBezTo>
                  <a:cubicBezTo>
                    <a:pt x="157557" y="228864"/>
                    <a:pt x="155219" y="229209"/>
                    <a:pt x="134471" y="215377"/>
                  </a:cubicBezTo>
                  <a:cubicBezTo>
                    <a:pt x="125506" y="201930"/>
                    <a:pt x="114804" y="189491"/>
                    <a:pt x="107577" y="175036"/>
                  </a:cubicBezTo>
                  <a:cubicBezTo>
                    <a:pt x="102303" y="164488"/>
                    <a:pt x="90188" y="137475"/>
                    <a:pt x="80683" y="127971"/>
                  </a:cubicBezTo>
                  <a:cubicBezTo>
                    <a:pt x="74969" y="122257"/>
                    <a:pt x="67236" y="119006"/>
                    <a:pt x="60512" y="114524"/>
                  </a:cubicBezTo>
                  <a:cubicBezTo>
                    <a:pt x="51547" y="101077"/>
                    <a:pt x="45046" y="85611"/>
                    <a:pt x="33618" y="74183"/>
                  </a:cubicBezTo>
                  <a:cubicBezTo>
                    <a:pt x="7733" y="48298"/>
                    <a:pt x="18721" y="61924"/>
                    <a:pt x="0" y="33841"/>
                  </a:cubicBezTo>
                  <a:cubicBezTo>
                    <a:pt x="2241" y="27118"/>
                    <a:pt x="2297" y="19205"/>
                    <a:pt x="6724" y="13671"/>
                  </a:cubicBezTo>
                  <a:cubicBezTo>
                    <a:pt x="24858" y="-8996"/>
                    <a:pt x="26186" y="2307"/>
                    <a:pt x="47065" y="6947"/>
                  </a:cubicBezTo>
                  <a:cubicBezTo>
                    <a:pt x="60373" y="9904"/>
                    <a:pt x="73959" y="11430"/>
                    <a:pt x="87406" y="13671"/>
                  </a:cubicBezTo>
                  <a:cubicBezTo>
                    <a:pt x="91888" y="22636"/>
                    <a:pt x="95880" y="31863"/>
                    <a:pt x="100853" y="40565"/>
                  </a:cubicBezTo>
                  <a:cubicBezTo>
                    <a:pt x="115458" y="66124"/>
                    <a:pt x="114177" y="53516"/>
                    <a:pt x="121024" y="80906"/>
                  </a:cubicBezTo>
                  <a:cubicBezTo>
                    <a:pt x="123796" y="91993"/>
                    <a:pt x="124740" y="103499"/>
                    <a:pt x="127747" y="114524"/>
                  </a:cubicBezTo>
                  <a:cubicBezTo>
                    <a:pt x="131476" y="128199"/>
                    <a:pt x="137756" y="141114"/>
                    <a:pt x="141194" y="154865"/>
                  </a:cubicBezTo>
                  <a:cubicBezTo>
                    <a:pt x="143435" y="163830"/>
                    <a:pt x="142619" y="174189"/>
                    <a:pt x="147918" y="181759"/>
                  </a:cubicBezTo>
                  <a:cubicBezTo>
                    <a:pt x="158824" y="197338"/>
                    <a:pt x="169433" y="219410"/>
                    <a:pt x="188259" y="222100"/>
                  </a:cubicBezTo>
                  <a:lnTo>
                    <a:pt x="235324" y="228824"/>
                  </a:lnTo>
                  <a:cubicBezTo>
                    <a:pt x="278678" y="243275"/>
                    <a:pt x="237193" y="231012"/>
                    <a:pt x="316006" y="242271"/>
                  </a:cubicBezTo>
                  <a:cubicBezTo>
                    <a:pt x="344409" y="246329"/>
                    <a:pt x="346327" y="247895"/>
                    <a:pt x="369794" y="255718"/>
                  </a:cubicBezTo>
                  <a:cubicBezTo>
                    <a:pt x="400619" y="301956"/>
                    <a:pt x="381356" y="290948"/>
                    <a:pt x="416859" y="302783"/>
                  </a:cubicBezTo>
                  <a:cubicBezTo>
                    <a:pt x="430306" y="316230"/>
                    <a:pt x="451186" y="325083"/>
                    <a:pt x="457200" y="343124"/>
                  </a:cubicBezTo>
                  <a:cubicBezTo>
                    <a:pt x="459441" y="349847"/>
                    <a:pt x="458913" y="358283"/>
                    <a:pt x="463924" y="363294"/>
                  </a:cubicBezTo>
                  <a:cubicBezTo>
                    <a:pt x="468935" y="368305"/>
                    <a:pt x="477371" y="367777"/>
                    <a:pt x="484094" y="370018"/>
                  </a:cubicBezTo>
                  <a:cubicBezTo>
                    <a:pt x="486335" y="376741"/>
                    <a:pt x="489816" y="383172"/>
                    <a:pt x="490818" y="390188"/>
                  </a:cubicBezTo>
                  <a:cubicBezTo>
                    <a:pt x="494319" y="414694"/>
                    <a:pt x="540124" y="437253"/>
                    <a:pt x="524436" y="437253"/>
                  </a:cubicBez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2848237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8"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9"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4. [</a:t>
            </a:r>
            <a:r>
              <a:rPr lang="ko-KR" altLang="en-US" b="1" spc="-151" dirty="0" smtClean="0">
                <a:solidFill>
                  <a:srgbClr val="1C314E"/>
                </a:solidFill>
                <a:latin typeface="나눔고딕"/>
                <a:ea typeface="나눔고딕"/>
              </a:rPr>
              <a:t>소개</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작업 방법</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 </a:t>
            </a:r>
            <a:r>
              <a:rPr lang="ko-KR" altLang="en-US" b="1" spc="-151" dirty="0" smtClean="0">
                <a:solidFill>
                  <a:srgbClr val="1C314E"/>
                </a:solidFill>
                <a:latin typeface="나눔고딕"/>
                <a:ea typeface="나눔고딕"/>
              </a:rPr>
              <a:t>과정 소개 </a:t>
            </a:r>
            <a:r>
              <a:rPr lang="en-US" altLang="ko-KR" b="1" spc="-151" dirty="0" smtClean="0">
                <a:solidFill>
                  <a:srgbClr val="1C314E"/>
                </a:solidFill>
                <a:latin typeface="나눔고딕"/>
                <a:ea typeface="나눔고딕"/>
              </a:rPr>
              <a:t>(</a:t>
            </a:r>
            <a:r>
              <a:rPr lang="en-US" altLang="ko-KR" b="1" spc="-151" dirty="0" smtClean="0">
                <a:solidFill>
                  <a:srgbClr val="1C314E"/>
                </a:solidFill>
                <a:latin typeface="나눔고딕"/>
                <a:ea typeface="나눔고딕"/>
              </a:rPr>
              <a:t>2021-04-03)</a:t>
            </a:r>
            <a:endParaRPr lang="en-US" altLang="ko-KR" b="1" spc="-1" dirty="0">
              <a:latin typeface="나눔고딕"/>
            </a:endParaRPr>
          </a:p>
        </p:txBody>
      </p:sp>
      <p:sp>
        <p:nvSpPr>
          <p:cNvPr id="10"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7</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19"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200" dirty="0" smtClean="0">
                <a:latin typeface="나눔고딕" panose="020D0604000000000000" pitchFamily="50" charset="-127"/>
                <a:ea typeface="나눔고딕" panose="020D0604000000000000" pitchFamily="50" charset="-127"/>
              </a:rPr>
              <a:t>작업 방법이다</a:t>
            </a:r>
            <a:r>
              <a:rPr lang="en-US" altLang="ko-KR" sz="1200" dirty="0" smtClean="0">
                <a:latin typeface="나눔고딕" panose="020D0604000000000000" pitchFamily="50" charset="-127"/>
                <a:ea typeface="나눔고딕" panose="020D0604000000000000" pitchFamily="50" charset="-127"/>
              </a:rPr>
              <a:t>.</a:t>
            </a:r>
            <a:endParaRPr lang="en-US" altLang="ko-KR" sz="1200" dirty="0" smtClean="0">
              <a:latin typeface="나눔고딕" panose="020D0604000000000000" pitchFamily="50" charset="-127"/>
              <a:ea typeface="나눔고딕" panose="020D0604000000000000" pitchFamily="50" charset="-127"/>
            </a:endParaRPr>
          </a:p>
        </p:txBody>
      </p:sp>
      <p:graphicFrame>
        <p:nvGraphicFramePr>
          <p:cNvPr id="15" name="표 14"/>
          <p:cNvGraphicFramePr>
            <a:graphicFrameLocks noGrp="1"/>
          </p:cNvGraphicFramePr>
          <p:nvPr>
            <p:extLst>
              <p:ext uri="{D42A27DB-BD31-4B8C-83A1-F6EECF244321}">
                <p14:modId xmlns:p14="http://schemas.microsoft.com/office/powerpoint/2010/main" val="1347044229"/>
              </p:ext>
            </p:extLst>
          </p:nvPr>
        </p:nvGraphicFramePr>
        <p:xfrm>
          <a:off x="332640" y="1807124"/>
          <a:ext cx="8355738" cy="1097280"/>
        </p:xfrm>
        <a:graphic>
          <a:graphicData uri="http://schemas.openxmlformats.org/drawingml/2006/table">
            <a:tbl>
              <a:tblPr firstRow="1" bandRow="1">
                <a:tableStyleId>{5C22544A-7EE6-4342-B048-85BDC9FD1C3A}</a:tableStyleId>
              </a:tblPr>
              <a:tblGrid>
                <a:gridCol w="1854085"/>
                <a:gridCol w="3018864"/>
                <a:gridCol w="3482789"/>
              </a:tblGrid>
              <a:tr h="156604">
                <a:tc>
                  <a:txBody>
                    <a:bodyPr/>
                    <a:lstStyle/>
                    <a:p>
                      <a:pPr algn="ctr" latinLnBrk="1"/>
                      <a:r>
                        <a:rPr lang="ko-KR" altLang="en-US" sz="1200" dirty="0" smtClean="0">
                          <a:latin typeface="나눔고딕" panose="020D0604000000000000" pitchFamily="50" charset="-127"/>
                          <a:ea typeface="나눔고딕" panose="020D0604000000000000" pitchFamily="50" charset="-127"/>
                        </a:rPr>
                        <a:t>구분</a:t>
                      </a:r>
                      <a:endParaRPr lang="ko-KR" altLang="en-US" sz="1200" dirty="0">
                        <a:latin typeface="나눔고딕" panose="020D0604000000000000" pitchFamily="50" charset="-127"/>
                        <a:ea typeface="나눔고딕" panose="020D0604000000000000" pitchFamily="50" charset="-127"/>
                      </a:endParaRPr>
                    </a:p>
                  </a:txBody>
                  <a:tcPr anchor="ctr">
                    <a:solidFill>
                      <a:srgbClr val="0070C0"/>
                    </a:solidFill>
                  </a:tcPr>
                </a:tc>
                <a:tc>
                  <a:txBody>
                    <a:bodyPr/>
                    <a:lstStyle/>
                    <a:p>
                      <a:pPr algn="ctr" latinLnBrk="1"/>
                      <a:r>
                        <a:rPr lang="ko-KR" altLang="en-US" sz="1200" dirty="0" smtClean="0">
                          <a:latin typeface="나눔고딕" panose="020D0604000000000000" pitchFamily="50" charset="-127"/>
                          <a:ea typeface="나눔고딕" panose="020D0604000000000000" pitchFamily="50" charset="-127"/>
                        </a:rPr>
                        <a:t>소프트웨어</a:t>
                      </a:r>
                      <a:endParaRPr lang="ko-KR" altLang="en-US" sz="1200" dirty="0">
                        <a:latin typeface="나눔고딕" panose="020D0604000000000000" pitchFamily="50" charset="-127"/>
                        <a:ea typeface="나눔고딕" panose="020D0604000000000000" pitchFamily="50" charset="-127"/>
                      </a:endParaRPr>
                    </a:p>
                  </a:txBody>
                  <a:tcPr anchor="ctr">
                    <a:solidFill>
                      <a:srgbClr val="0070C0"/>
                    </a:solidFill>
                  </a:tcPr>
                </a:tc>
                <a:tc>
                  <a:txBody>
                    <a:bodyPr/>
                    <a:lstStyle/>
                    <a:p>
                      <a:pPr algn="ctr" latinLnBrk="1"/>
                      <a:r>
                        <a:rPr lang="ko-KR" altLang="en-US" sz="1200" dirty="0" smtClean="0">
                          <a:latin typeface="나눔고딕" panose="020D0604000000000000" pitchFamily="50" charset="-127"/>
                          <a:ea typeface="나눔고딕" panose="020D0604000000000000" pitchFamily="50" charset="-127"/>
                        </a:rPr>
                        <a:t>비고</a:t>
                      </a:r>
                      <a:endParaRPr lang="ko-KR" altLang="en-US" sz="1200" dirty="0">
                        <a:latin typeface="나눔고딕" panose="020D0604000000000000" pitchFamily="50" charset="-127"/>
                        <a:ea typeface="나눔고딕" panose="020D0604000000000000" pitchFamily="50" charset="-127"/>
                      </a:endParaRPr>
                    </a:p>
                  </a:txBody>
                  <a:tcPr anchor="ctr">
                    <a:solidFill>
                      <a:srgbClr val="0070C0"/>
                    </a:solidFill>
                  </a:tcPr>
                </a:tc>
              </a:tr>
              <a:tr h="156604">
                <a:tc>
                  <a:txBody>
                    <a:bodyPr/>
                    <a:lstStyle/>
                    <a:p>
                      <a:pPr algn="ctr" latinLnBrk="1"/>
                      <a:r>
                        <a:rPr lang="ko-KR" altLang="en-US" sz="1200" dirty="0" smtClean="0">
                          <a:latin typeface="나눔고딕" panose="020D0604000000000000" pitchFamily="50" charset="-127"/>
                          <a:ea typeface="나눔고딕" panose="020D0604000000000000" pitchFamily="50" charset="-127"/>
                        </a:rPr>
                        <a:t>실험 운영체제</a:t>
                      </a:r>
                      <a:endParaRPr lang="ko-KR" altLang="en-US" sz="1200" dirty="0">
                        <a:latin typeface="나눔고딕" panose="020D0604000000000000" pitchFamily="50" charset="-127"/>
                        <a:ea typeface="나눔고딕" panose="020D0604000000000000" pitchFamily="50" charset="-127"/>
                      </a:endParaRPr>
                    </a:p>
                  </a:txBody>
                  <a:tcPr anchor="ctr"/>
                </a:tc>
                <a:tc>
                  <a:txBody>
                    <a:bodyPr/>
                    <a:lstStyle/>
                    <a:p>
                      <a:pPr algn="ctr" latinLnBrk="1"/>
                      <a:r>
                        <a:rPr lang="en-US" altLang="ko-KR" sz="1200" dirty="0" smtClean="0">
                          <a:latin typeface="나눔고딕" panose="020D0604000000000000" pitchFamily="50" charset="-127"/>
                          <a:ea typeface="나눔고딕" panose="020D0604000000000000" pitchFamily="50" charset="-127"/>
                        </a:rPr>
                        <a:t>Ubuntu</a:t>
                      </a:r>
                      <a:r>
                        <a:rPr lang="en-US" altLang="ko-KR" sz="1200" baseline="0" dirty="0" smtClean="0">
                          <a:latin typeface="나눔고딕" panose="020D0604000000000000" pitchFamily="50" charset="-127"/>
                          <a:ea typeface="나눔고딕" panose="020D0604000000000000" pitchFamily="50" charset="-127"/>
                        </a:rPr>
                        <a:t> Desktop 20.10(20.04 </a:t>
                      </a:r>
                      <a:r>
                        <a:rPr lang="ko-KR" altLang="en-US" sz="1200" baseline="0" dirty="0" smtClean="0">
                          <a:latin typeface="나눔고딕" panose="020D0604000000000000" pitchFamily="50" charset="-127"/>
                          <a:ea typeface="나눔고딕" panose="020D0604000000000000" pitchFamily="50" charset="-127"/>
                        </a:rPr>
                        <a:t>호환</a:t>
                      </a:r>
                      <a:r>
                        <a:rPr lang="en-US" altLang="ko-KR" sz="1200" baseline="0" dirty="0" smtClean="0">
                          <a:latin typeface="나눔고딕" panose="020D0604000000000000" pitchFamily="50" charset="-127"/>
                          <a:ea typeface="나눔고딕" panose="020D0604000000000000" pitchFamily="50" charset="-127"/>
                        </a:rPr>
                        <a:t>)</a:t>
                      </a:r>
                      <a:endParaRPr lang="ko-KR" altLang="en-US" sz="1200" dirty="0">
                        <a:latin typeface="나눔고딕" panose="020D0604000000000000" pitchFamily="50" charset="-127"/>
                        <a:ea typeface="나눔고딕" panose="020D0604000000000000" pitchFamily="50" charset="-127"/>
                      </a:endParaRPr>
                    </a:p>
                  </a:txBody>
                  <a:tcPr anchor="ctr"/>
                </a:tc>
                <a:tc>
                  <a:txBody>
                    <a:bodyPr/>
                    <a:lstStyle/>
                    <a:p>
                      <a:pPr algn="ctr" latinLnBrk="1"/>
                      <a:r>
                        <a:rPr lang="en-US" altLang="ko-KR" sz="1200" dirty="0" smtClean="0">
                          <a:latin typeface="나눔고딕" panose="020D0604000000000000" pitchFamily="50" charset="-127"/>
                          <a:ea typeface="나눔고딕" panose="020D0604000000000000" pitchFamily="50" charset="-127"/>
                        </a:rPr>
                        <a:t>GNU/GPL (</a:t>
                      </a:r>
                      <a:r>
                        <a:rPr lang="ko-KR" altLang="en-US" sz="1200" dirty="0" smtClean="0">
                          <a:latin typeface="나눔고딕" panose="020D0604000000000000" pitchFamily="50" charset="-127"/>
                          <a:ea typeface="나눔고딕" panose="020D0604000000000000" pitchFamily="50" charset="-127"/>
                        </a:rPr>
                        <a:t>처음 설치 상태</a:t>
                      </a:r>
                      <a:r>
                        <a:rPr lang="en-US" altLang="ko-KR" sz="1200" dirty="0" smtClean="0">
                          <a:latin typeface="나눔고딕" panose="020D0604000000000000" pitchFamily="50" charset="-127"/>
                          <a:ea typeface="나눔고딕" panose="020D0604000000000000" pitchFamily="50" charset="-127"/>
                        </a:rPr>
                        <a:t>)</a:t>
                      </a:r>
                      <a:endParaRPr lang="ko-KR" altLang="en-US" sz="1200" dirty="0">
                        <a:latin typeface="나눔고딕" panose="020D0604000000000000" pitchFamily="50" charset="-127"/>
                        <a:ea typeface="나눔고딕" panose="020D0604000000000000" pitchFamily="50" charset="-127"/>
                      </a:endParaRPr>
                    </a:p>
                  </a:txBody>
                  <a:tcPr anchor="ctr"/>
                </a:tc>
              </a:tr>
              <a:tr h="156604">
                <a:tc>
                  <a:txBody>
                    <a:bodyPr/>
                    <a:lstStyle/>
                    <a:p>
                      <a:pPr algn="ctr" latinLnBrk="1"/>
                      <a:r>
                        <a:rPr lang="ko-KR" altLang="en-US" sz="1200" dirty="0" smtClean="0">
                          <a:latin typeface="나눔고딕" panose="020D0604000000000000" pitchFamily="50" charset="-127"/>
                          <a:ea typeface="나눔고딕" panose="020D0604000000000000" pitchFamily="50" charset="-127"/>
                        </a:rPr>
                        <a:t>작업소요시간 </a:t>
                      </a:r>
                      <a:r>
                        <a:rPr lang="en-US" altLang="ko-KR" sz="1200" dirty="0" smtClean="0">
                          <a:latin typeface="나눔고딕" panose="020D0604000000000000" pitchFamily="50" charset="-127"/>
                          <a:ea typeface="나눔고딕" panose="020D0604000000000000" pitchFamily="50" charset="-127"/>
                        </a:rPr>
                        <a:t>- </a:t>
                      </a:r>
                      <a:r>
                        <a:rPr lang="ko-KR" altLang="en-US" sz="1200" dirty="0" smtClean="0">
                          <a:latin typeface="나눔고딕" panose="020D0604000000000000" pitchFamily="50" charset="-127"/>
                          <a:ea typeface="나눔고딕" panose="020D0604000000000000" pitchFamily="50" charset="-127"/>
                        </a:rPr>
                        <a:t>시작</a:t>
                      </a:r>
                      <a:endParaRPr lang="ko-KR" altLang="en-US" sz="1200" dirty="0">
                        <a:latin typeface="나눔고딕" panose="020D0604000000000000" pitchFamily="50" charset="-127"/>
                        <a:ea typeface="나눔고딕" panose="020D0604000000000000" pitchFamily="50" charset="-127"/>
                      </a:endParaRPr>
                    </a:p>
                  </a:txBody>
                  <a:tcPr anchor="ctr"/>
                </a:tc>
                <a:tc>
                  <a:txBody>
                    <a:bodyPr/>
                    <a:lstStyle/>
                    <a:p>
                      <a:pPr algn="ctr" latinLnBrk="1"/>
                      <a:r>
                        <a:rPr lang="en-US" altLang="ko-KR" sz="1200" dirty="0" smtClean="0">
                          <a:latin typeface="나눔고딕" panose="020D0604000000000000" pitchFamily="50" charset="-127"/>
                          <a:ea typeface="나눔고딕" panose="020D0604000000000000" pitchFamily="50" charset="-127"/>
                        </a:rPr>
                        <a:t>2021</a:t>
                      </a:r>
                      <a:r>
                        <a:rPr lang="ko-KR" altLang="en-US" sz="1200" dirty="0" smtClean="0">
                          <a:latin typeface="나눔고딕" panose="020D0604000000000000" pitchFamily="50" charset="-127"/>
                          <a:ea typeface="나눔고딕" panose="020D0604000000000000" pitchFamily="50" charset="-127"/>
                        </a:rPr>
                        <a:t>년 </a:t>
                      </a:r>
                      <a:r>
                        <a:rPr lang="en-US" altLang="ko-KR" sz="1200" dirty="0" smtClean="0">
                          <a:latin typeface="나눔고딕" panose="020D0604000000000000" pitchFamily="50" charset="-127"/>
                          <a:ea typeface="나눔고딕" panose="020D0604000000000000" pitchFamily="50" charset="-127"/>
                        </a:rPr>
                        <a:t>4</a:t>
                      </a:r>
                      <a:r>
                        <a:rPr lang="ko-KR" altLang="en-US" sz="1200" dirty="0" smtClean="0">
                          <a:latin typeface="나눔고딕" panose="020D0604000000000000" pitchFamily="50" charset="-127"/>
                          <a:ea typeface="나눔고딕" panose="020D0604000000000000" pitchFamily="50" charset="-127"/>
                        </a:rPr>
                        <a:t>월 </a:t>
                      </a:r>
                      <a:r>
                        <a:rPr lang="en-US" altLang="ko-KR" sz="1200" dirty="0" smtClean="0">
                          <a:latin typeface="나눔고딕" panose="020D0604000000000000" pitchFamily="50" charset="-127"/>
                          <a:ea typeface="나눔고딕" panose="020D0604000000000000" pitchFamily="50" charset="-127"/>
                        </a:rPr>
                        <a:t>3</a:t>
                      </a:r>
                      <a:r>
                        <a:rPr lang="ko-KR" altLang="en-US" sz="1200" dirty="0" smtClean="0">
                          <a:latin typeface="나눔고딕" panose="020D0604000000000000" pitchFamily="50" charset="-127"/>
                          <a:ea typeface="나눔고딕" panose="020D0604000000000000" pitchFamily="50" charset="-127"/>
                        </a:rPr>
                        <a:t>일 토요일 </a:t>
                      </a:r>
                      <a:r>
                        <a:rPr lang="ko-KR" altLang="en-US" sz="1200" dirty="0" smtClean="0">
                          <a:latin typeface="나눔고딕" panose="020D0604000000000000" pitchFamily="50" charset="-127"/>
                          <a:ea typeface="나눔고딕" panose="020D0604000000000000" pitchFamily="50" charset="-127"/>
                        </a:rPr>
                        <a:t>오후 </a:t>
                      </a:r>
                      <a:r>
                        <a:rPr lang="en-US" altLang="ko-KR" sz="1200" dirty="0" smtClean="0">
                          <a:latin typeface="나눔고딕" panose="020D0604000000000000" pitchFamily="50" charset="-127"/>
                          <a:ea typeface="나눔고딕" panose="020D0604000000000000" pitchFamily="50" charset="-127"/>
                        </a:rPr>
                        <a:t>17</a:t>
                      </a:r>
                      <a:r>
                        <a:rPr lang="ko-KR" altLang="en-US" sz="1200" dirty="0" smtClean="0">
                          <a:latin typeface="나눔고딕" panose="020D0604000000000000" pitchFamily="50" charset="-127"/>
                          <a:ea typeface="나눔고딕" panose="020D0604000000000000" pitchFamily="50" charset="-127"/>
                        </a:rPr>
                        <a:t>시 </a:t>
                      </a:r>
                      <a:r>
                        <a:rPr lang="en-US" altLang="ko-KR" sz="1200" dirty="0" smtClean="0">
                          <a:latin typeface="나눔고딕" panose="020D0604000000000000" pitchFamily="50" charset="-127"/>
                          <a:ea typeface="나눔고딕" panose="020D0604000000000000" pitchFamily="50" charset="-127"/>
                        </a:rPr>
                        <a:t>24</a:t>
                      </a:r>
                      <a:r>
                        <a:rPr lang="ko-KR" altLang="en-US" sz="1200" dirty="0" smtClean="0">
                          <a:latin typeface="나눔고딕" panose="020D0604000000000000" pitchFamily="50" charset="-127"/>
                          <a:ea typeface="나눔고딕" panose="020D0604000000000000" pitchFamily="50" charset="-127"/>
                        </a:rPr>
                        <a:t>분</a:t>
                      </a:r>
                      <a:endParaRPr lang="ko-KR" altLang="en-US" sz="1200" dirty="0">
                        <a:latin typeface="나눔고딕" panose="020D0604000000000000" pitchFamily="50" charset="-127"/>
                        <a:ea typeface="나눔고딕" panose="020D0604000000000000" pitchFamily="50" charset="-127"/>
                      </a:endParaRPr>
                    </a:p>
                  </a:txBody>
                  <a:tcPr anchor="ctr"/>
                </a:tc>
                <a:tc>
                  <a:txBody>
                    <a:bodyPr/>
                    <a:lstStyle/>
                    <a:p>
                      <a:pPr algn="ctr" latinLnBrk="1"/>
                      <a:endParaRPr lang="ko-KR" altLang="en-US" sz="1200" dirty="0">
                        <a:latin typeface="나눔고딕" panose="020D0604000000000000" pitchFamily="50" charset="-127"/>
                        <a:ea typeface="나눔고딕" panose="020D0604000000000000" pitchFamily="50" charset="-127"/>
                      </a:endParaRPr>
                    </a:p>
                  </a:txBody>
                  <a:tcPr anchor="ctr"/>
                </a:tc>
              </a:tr>
              <a:tr h="156604">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ko-KR" altLang="en-US" sz="1200" dirty="0" smtClean="0">
                          <a:latin typeface="나눔고딕" panose="020D0604000000000000" pitchFamily="50" charset="-127"/>
                          <a:ea typeface="나눔고딕" panose="020D0604000000000000" pitchFamily="50" charset="-127"/>
                        </a:rPr>
                        <a:t>작업소요시간 </a:t>
                      </a:r>
                      <a:r>
                        <a:rPr lang="en-US" altLang="ko-KR" sz="1200" dirty="0" smtClean="0">
                          <a:latin typeface="나눔고딕" panose="020D0604000000000000" pitchFamily="50" charset="-127"/>
                          <a:ea typeface="나눔고딕" panose="020D0604000000000000" pitchFamily="50" charset="-127"/>
                        </a:rPr>
                        <a:t>- </a:t>
                      </a:r>
                      <a:r>
                        <a:rPr lang="ko-KR" altLang="en-US" sz="1200" dirty="0" smtClean="0">
                          <a:latin typeface="나눔고딕" panose="020D0604000000000000" pitchFamily="50" charset="-127"/>
                          <a:ea typeface="나눔고딕" panose="020D0604000000000000" pitchFamily="50" charset="-127"/>
                        </a:rPr>
                        <a:t>종료</a:t>
                      </a:r>
                    </a:p>
                  </a:txBody>
                  <a:tcPr anchor="ct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dirty="0" smtClean="0">
                          <a:latin typeface="나눔고딕" panose="020D0604000000000000" pitchFamily="50" charset="-127"/>
                          <a:ea typeface="나눔고딕" panose="020D0604000000000000" pitchFamily="50" charset="-127"/>
                        </a:rPr>
                        <a:t>2021</a:t>
                      </a:r>
                      <a:r>
                        <a:rPr lang="ko-KR" altLang="en-US" sz="1200" dirty="0" smtClean="0">
                          <a:latin typeface="나눔고딕" panose="020D0604000000000000" pitchFamily="50" charset="-127"/>
                          <a:ea typeface="나눔고딕" panose="020D0604000000000000" pitchFamily="50" charset="-127"/>
                        </a:rPr>
                        <a:t>년 </a:t>
                      </a:r>
                      <a:r>
                        <a:rPr lang="en-US" altLang="ko-KR" sz="1200" dirty="0" smtClean="0">
                          <a:latin typeface="나눔고딕" panose="020D0604000000000000" pitchFamily="50" charset="-127"/>
                          <a:ea typeface="나눔고딕" panose="020D0604000000000000" pitchFamily="50" charset="-127"/>
                        </a:rPr>
                        <a:t>4</a:t>
                      </a:r>
                      <a:r>
                        <a:rPr lang="ko-KR" altLang="en-US" sz="1200" dirty="0" smtClean="0">
                          <a:latin typeface="나눔고딕" panose="020D0604000000000000" pitchFamily="50" charset="-127"/>
                          <a:ea typeface="나눔고딕" panose="020D0604000000000000" pitchFamily="50" charset="-127"/>
                        </a:rPr>
                        <a:t>월 </a:t>
                      </a:r>
                      <a:r>
                        <a:rPr lang="en-US" altLang="ko-KR" sz="1200" dirty="0" smtClean="0">
                          <a:latin typeface="나눔고딕" panose="020D0604000000000000" pitchFamily="50" charset="-127"/>
                          <a:ea typeface="나눔고딕" panose="020D0604000000000000" pitchFamily="50" charset="-127"/>
                        </a:rPr>
                        <a:t>3</a:t>
                      </a:r>
                      <a:r>
                        <a:rPr lang="ko-KR" altLang="en-US" sz="1200" dirty="0" smtClean="0">
                          <a:latin typeface="나눔고딕" panose="020D0604000000000000" pitchFamily="50" charset="-127"/>
                          <a:ea typeface="나눔고딕" panose="020D0604000000000000" pitchFamily="50" charset="-127"/>
                        </a:rPr>
                        <a:t>일 토요일 </a:t>
                      </a:r>
                      <a:r>
                        <a:rPr lang="ko-KR" altLang="en-US" sz="1200" dirty="0" smtClean="0">
                          <a:latin typeface="나눔고딕" panose="020D0604000000000000" pitchFamily="50" charset="-127"/>
                          <a:ea typeface="나눔고딕" panose="020D0604000000000000" pitchFamily="50" charset="-127"/>
                        </a:rPr>
                        <a:t>오후 </a:t>
                      </a:r>
                      <a:r>
                        <a:rPr lang="en-US" altLang="ko-KR" sz="1200" dirty="0" smtClean="0">
                          <a:latin typeface="나눔고딕" panose="020D0604000000000000" pitchFamily="50" charset="-127"/>
                          <a:ea typeface="나눔고딕" panose="020D0604000000000000" pitchFamily="50" charset="-127"/>
                        </a:rPr>
                        <a:t>18</a:t>
                      </a:r>
                      <a:r>
                        <a:rPr lang="ko-KR" altLang="en-US" sz="1200" dirty="0" smtClean="0">
                          <a:latin typeface="나눔고딕" panose="020D0604000000000000" pitchFamily="50" charset="-127"/>
                          <a:ea typeface="나눔고딕" panose="020D0604000000000000" pitchFamily="50" charset="-127"/>
                        </a:rPr>
                        <a:t>시 </a:t>
                      </a:r>
                      <a:r>
                        <a:rPr lang="en-US" altLang="ko-KR" sz="1200" dirty="0" smtClean="0">
                          <a:latin typeface="나눔고딕" panose="020D0604000000000000" pitchFamily="50" charset="-127"/>
                          <a:ea typeface="나눔고딕" panose="020D0604000000000000" pitchFamily="50" charset="-127"/>
                        </a:rPr>
                        <a:t>44</a:t>
                      </a:r>
                      <a:r>
                        <a:rPr lang="ko-KR" altLang="en-US" sz="1200" dirty="0" smtClean="0">
                          <a:latin typeface="나눔고딕" panose="020D0604000000000000" pitchFamily="50" charset="-127"/>
                          <a:ea typeface="나눔고딕" panose="020D0604000000000000" pitchFamily="50" charset="-127"/>
                        </a:rPr>
                        <a:t>분</a:t>
                      </a:r>
                      <a:endParaRPr lang="ko-KR" altLang="en-US" sz="1200" dirty="0" smtClean="0">
                        <a:latin typeface="나눔고딕" panose="020D0604000000000000" pitchFamily="50" charset="-127"/>
                        <a:ea typeface="나눔고딕" panose="020D0604000000000000" pitchFamily="50" charset="-127"/>
                      </a:endParaRPr>
                    </a:p>
                  </a:txBody>
                  <a:tcPr anchor="ctr"/>
                </a:tc>
                <a:tc>
                  <a:txBody>
                    <a:bodyPr/>
                    <a:lstStyle/>
                    <a:p>
                      <a:pPr algn="ctr" latinLnBrk="1"/>
                      <a:endParaRPr lang="ko-KR" altLang="en-US" sz="1200" dirty="0">
                        <a:latin typeface="나눔고딕" panose="020D0604000000000000" pitchFamily="50" charset="-127"/>
                        <a:ea typeface="나눔고딕" panose="020D0604000000000000" pitchFamily="50" charset="-127"/>
                      </a:endParaRPr>
                    </a:p>
                  </a:txBody>
                  <a:tcPr anchor="ctr"/>
                </a:tc>
              </a:tr>
            </a:tbl>
          </a:graphicData>
        </a:graphic>
      </p:graphicFrame>
      <p:sp>
        <p:nvSpPr>
          <p:cNvPr id="18" name="직사각형 17"/>
          <p:cNvSpPr/>
          <p:nvPr/>
        </p:nvSpPr>
        <p:spPr>
          <a:xfrm>
            <a:off x="364680" y="3072629"/>
            <a:ext cx="1050554" cy="531159"/>
          </a:xfrm>
          <a:prstGeom prst="rect">
            <a:avLst/>
          </a:prstGeom>
          <a:solidFill>
            <a:srgbClr val="FFC000"/>
          </a:solidFill>
          <a:ln w="12700">
            <a:solidFill>
              <a:schemeClr val="bg1">
                <a:lumMod val="75000"/>
              </a:schemeClr>
            </a:solidFill>
          </a:ln>
        </p:spPr>
        <p:style>
          <a:lnRef idx="2">
            <a:schemeClr val="accent3"/>
          </a:lnRef>
          <a:fillRef idx="1">
            <a:schemeClr val="lt1"/>
          </a:fillRef>
          <a:effectRef idx="0">
            <a:schemeClr val="accent3"/>
          </a:effectRef>
          <a:fontRef idx="minor">
            <a:schemeClr val="dk1"/>
          </a:fontRef>
        </p:style>
        <p:txBody>
          <a:bodyPr rtlCol="0" anchor="ctr"/>
          <a:lstStyle/>
          <a:p>
            <a:r>
              <a:rPr lang="en-US" altLang="ko-KR" sz="1100" b="1" dirty="0" smtClean="0">
                <a:latin typeface="나눔고딕" panose="020D0604000000000000" pitchFamily="50" charset="-127"/>
                <a:ea typeface="나눔고딕" panose="020D0604000000000000" pitchFamily="50" charset="-127"/>
              </a:rPr>
              <a:t>* </a:t>
            </a:r>
            <a:r>
              <a:rPr lang="ko-KR" altLang="en-US" sz="1100" b="1" dirty="0" smtClean="0">
                <a:latin typeface="나눔고딕" panose="020D0604000000000000" pitchFamily="50" charset="-127"/>
                <a:ea typeface="나눔고딕" panose="020D0604000000000000" pitchFamily="50" charset="-127"/>
              </a:rPr>
              <a:t>작성자</a:t>
            </a:r>
            <a:r>
              <a:rPr lang="en-US" altLang="ko-KR" sz="1100" b="1" dirty="0">
                <a:latin typeface="나눔고딕" panose="020D0604000000000000" pitchFamily="50" charset="-127"/>
                <a:ea typeface="나눔고딕" panose="020D0604000000000000" pitchFamily="50" charset="-127"/>
              </a:rPr>
              <a:t/>
            </a:r>
            <a:br>
              <a:rPr lang="en-US" altLang="ko-KR" sz="1100" b="1" dirty="0">
                <a:latin typeface="나눔고딕" panose="020D0604000000000000" pitchFamily="50" charset="-127"/>
                <a:ea typeface="나눔고딕" panose="020D0604000000000000" pitchFamily="50" charset="-127"/>
              </a:rPr>
            </a:br>
            <a:r>
              <a:rPr lang="en-US" altLang="ko-KR" sz="1100" b="1" dirty="0" smtClean="0">
                <a:latin typeface="나눔고딕" panose="020D0604000000000000" pitchFamily="50" charset="-127"/>
                <a:ea typeface="나눔고딕" panose="020D0604000000000000" pitchFamily="50" charset="-127"/>
              </a:rPr>
              <a:t>   (Writer)</a:t>
            </a:r>
            <a:endParaRPr lang="ko-KR" altLang="en-US" sz="1100" b="1" dirty="0">
              <a:latin typeface="나눔고딕" panose="020D0604000000000000" pitchFamily="50" charset="-127"/>
              <a:ea typeface="나눔고딕" panose="020D0604000000000000" pitchFamily="50" charset="-127"/>
            </a:endParaRPr>
          </a:p>
        </p:txBody>
      </p:sp>
      <p:sp>
        <p:nvSpPr>
          <p:cNvPr id="27" name="직사각형 26"/>
          <p:cNvSpPr/>
          <p:nvPr/>
        </p:nvSpPr>
        <p:spPr>
          <a:xfrm>
            <a:off x="1415234" y="3072629"/>
            <a:ext cx="7355446" cy="531159"/>
          </a:xfrm>
          <a:prstGeom prst="rect">
            <a:avLst/>
          </a:prstGeom>
          <a:noFill/>
          <a:ln w="12700">
            <a:solidFill>
              <a:schemeClr val="bg1">
                <a:lumMod val="75000"/>
              </a:schemeClr>
            </a:solidFill>
          </a:ln>
        </p:spPr>
        <p:style>
          <a:lnRef idx="2">
            <a:schemeClr val="accent3"/>
          </a:lnRef>
          <a:fillRef idx="1">
            <a:schemeClr val="lt1"/>
          </a:fillRef>
          <a:effectRef idx="0">
            <a:schemeClr val="accent3"/>
          </a:effectRef>
          <a:fontRef idx="minor">
            <a:schemeClr val="dk1"/>
          </a:fontRef>
        </p:style>
        <p:txBody>
          <a:bodyPr rtlCol="0" anchor="ctr"/>
          <a:lstStyle/>
          <a:p>
            <a:r>
              <a:rPr lang="ko-KR" altLang="en-US" sz="1100" b="1" dirty="0" smtClean="0">
                <a:latin typeface="나눔고딕" panose="020D0604000000000000" pitchFamily="50" charset="-127"/>
                <a:ea typeface="나눔고딕" panose="020D0604000000000000" pitchFamily="50" charset="-127"/>
              </a:rPr>
              <a:t>한국 </a:t>
            </a:r>
            <a:r>
              <a:rPr lang="en-US" altLang="ko-KR" sz="1100" b="1" dirty="0" smtClean="0">
                <a:latin typeface="나눔고딕" panose="020D0604000000000000" pitchFamily="50" charset="-127"/>
                <a:ea typeface="나눔고딕" panose="020D0604000000000000" pitchFamily="50" charset="-127"/>
              </a:rPr>
              <a:t>/ </a:t>
            </a:r>
            <a:r>
              <a:rPr lang="ko-KR" altLang="en-US" sz="1100" b="1" dirty="0" smtClean="0">
                <a:latin typeface="나눔고딕" panose="020D0604000000000000" pitchFamily="50" charset="-127"/>
                <a:ea typeface="나눔고딕" panose="020D0604000000000000" pitchFamily="50" charset="-127"/>
              </a:rPr>
              <a:t>서울특별시</a:t>
            </a:r>
            <a:r>
              <a:rPr lang="en-US" altLang="ko-KR" sz="1100" b="1" dirty="0" smtClean="0">
                <a:latin typeface="나눔고딕" panose="020D0604000000000000" pitchFamily="50" charset="-127"/>
                <a:ea typeface="나눔고딕" panose="020D0604000000000000" pitchFamily="50" charset="-127"/>
              </a:rPr>
              <a:t>, </a:t>
            </a:r>
            <a:r>
              <a:rPr lang="ko-KR" altLang="en-US" sz="1100" b="1" dirty="0">
                <a:latin typeface="나눔고딕" panose="020D0604000000000000" pitchFamily="50" charset="-127"/>
                <a:ea typeface="나눔고딕" panose="020D0604000000000000" pitchFamily="50" charset="-127"/>
              </a:rPr>
              <a:t>경기도 </a:t>
            </a:r>
            <a:r>
              <a:rPr lang="ko-KR" altLang="en-US" sz="1100" b="1" dirty="0" smtClean="0">
                <a:latin typeface="나눔고딕" panose="020D0604000000000000" pitchFamily="50" charset="-127"/>
                <a:ea typeface="나눔고딕" panose="020D0604000000000000" pitchFamily="50" charset="-127"/>
              </a:rPr>
              <a:t>거주자가 아님을 명시하였음</a:t>
            </a:r>
            <a:r>
              <a:rPr lang="en-US" altLang="ko-KR" sz="1100" b="1" dirty="0" smtClean="0">
                <a:latin typeface="나눔고딕" panose="020D0604000000000000" pitchFamily="50" charset="-127"/>
                <a:ea typeface="나눔고딕" panose="020D0604000000000000" pitchFamily="50" charset="-127"/>
              </a:rPr>
              <a:t>. / </a:t>
            </a:r>
            <a:r>
              <a:rPr lang="ko-KR" altLang="en-US" sz="1100" b="1" dirty="0" smtClean="0">
                <a:latin typeface="나눔고딕" panose="020D0604000000000000" pitchFamily="50" charset="-127"/>
                <a:ea typeface="나눔고딕" panose="020D0604000000000000" pitchFamily="50" charset="-127"/>
              </a:rPr>
              <a:t>수도권을 싫어하지 않음</a:t>
            </a:r>
            <a:r>
              <a:rPr lang="en-US" altLang="ko-KR" sz="1100" b="1" dirty="0" smtClean="0">
                <a:latin typeface="나눔고딕" panose="020D0604000000000000" pitchFamily="50" charset="-127"/>
                <a:ea typeface="나눔고딕" panose="020D0604000000000000" pitchFamily="50" charset="-127"/>
              </a:rPr>
              <a:t>.</a:t>
            </a:r>
          </a:p>
          <a:p>
            <a:r>
              <a:rPr lang="en-US" altLang="ko-KR" sz="1100" dirty="0" smtClean="0">
                <a:latin typeface="나눔고딕" panose="020D0604000000000000" pitchFamily="50" charset="-127"/>
                <a:ea typeface="나눔고딕" panose="020D0604000000000000" pitchFamily="50" charset="-127"/>
              </a:rPr>
              <a:t>[It </a:t>
            </a:r>
            <a:r>
              <a:rPr lang="en-US" altLang="ko-KR" sz="1100" dirty="0">
                <a:latin typeface="나눔고딕" panose="020D0604000000000000" pitchFamily="50" charset="-127"/>
                <a:ea typeface="나눔고딕" panose="020D0604000000000000" pitchFamily="50" charset="-127"/>
              </a:rPr>
              <a:t>has been stated that he is not a resident of </a:t>
            </a:r>
            <a:r>
              <a:rPr lang="en-US" altLang="ko-KR" sz="1100" dirty="0" smtClean="0">
                <a:latin typeface="나눔고딕" panose="020D0604000000000000" pitchFamily="50" charset="-127"/>
                <a:ea typeface="나눔고딕" panose="020D0604000000000000" pitchFamily="50" charset="-127"/>
              </a:rPr>
              <a:t>Republic Of Korea </a:t>
            </a:r>
            <a:r>
              <a:rPr lang="en-US" altLang="ko-KR" sz="1100" dirty="0">
                <a:latin typeface="나눔고딕" panose="020D0604000000000000" pitchFamily="50" charset="-127"/>
                <a:ea typeface="나눔고딕" panose="020D0604000000000000" pitchFamily="50" charset="-127"/>
              </a:rPr>
              <a:t>/ Seoul, </a:t>
            </a:r>
            <a:r>
              <a:rPr lang="en-US" altLang="ko-KR" sz="1100" dirty="0" err="1">
                <a:latin typeface="나눔고딕" panose="020D0604000000000000" pitchFamily="50" charset="-127"/>
                <a:ea typeface="나눔고딕" panose="020D0604000000000000" pitchFamily="50" charset="-127"/>
              </a:rPr>
              <a:t>Gyeonggi</a:t>
            </a:r>
            <a:r>
              <a:rPr lang="en-US" altLang="ko-KR" sz="1100" dirty="0">
                <a:latin typeface="나눔고딕" panose="020D0604000000000000" pitchFamily="50" charset="-127"/>
                <a:ea typeface="나눔고딕" panose="020D0604000000000000" pitchFamily="50" charset="-127"/>
              </a:rPr>
              <a:t> </a:t>
            </a:r>
            <a:r>
              <a:rPr lang="en-US" altLang="ko-KR" sz="1100" dirty="0" smtClean="0">
                <a:latin typeface="나눔고딕" panose="020D0604000000000000" pitchFamily="50" charset="-127"/>
                <a:ea typeface="나눔고딕" panose="020D0604000000000000" pitchFamily="50" charset="-127"/>
              </a:rPr>
              <a:t>Province. </a:t>
            </a:r>
            <a:r>
              <a:rPr lang="en-US" altLang="ko-KR" sz="1100" dirty="0">
                <a:latin typeface="나눔고딕" panose="020D0604000000000000" pitchFamily="50" charset="-127"/>
                <a:ea typeface="나눔고딕" panose="020D0604000000000000" pitchFamily="50" charset="-127"/>
              </a:rPr>
              <a:t>/ </a:t>
            </a:r>
            <a:endParaRPr lang="en-US" altLang="ko-KR" sz="1100" dirty="0" smtClean="0">
              <a:latin typeface="나눔고딕" panose="020D0604000000000000" pitchFamily="50" charset="-127"/>
              <a:ea typeface="나눔고딕" panose="020D0604000000000000" pitchFamily="50" charset="-127"/>
            </a:endParaRPr>
          </a:p>
          <a:p>
            <a:r>
              <a:rPr lang="en-US" altLang="ko-KR" sz="1100" dirty="0" smtClean="0">
                <a:latin typeface="나눔고딕" panose="020D0604000000000000" pitchFamily="50" charset="-127"/>
                <a:ea typeface="나눔고딕" panose="020D0604000000000000" pitchFamily="50" charset="-127"/>
              </a:rPr>
              <a:t>Don't </a:t>
            </a:r>
            <a:r>
              <a:rPr lang="en-US" altLang="ko-KR" sz="1100" dirty="0">
                <a:latin typeface="나눔고딕" panose="020D0604000000000000" pitchFamily="50" charset="-127"/>
                <a:ea typeface="나눔고딕" panose="020D0604000000000000" pitchFamily="50" charset="-127"/>
              </a:rPr>
              <a:t>hate the metropolitan area.]</a:t>
            </a:r>
            <a:endParaRPr lang="ko-KR" altLang="en-US" sz="1100" dirty="0">
              <a:latin typeface="나눔고딕" panose="020D0604000000000000" pitchFamily="50" charset="-127"/>
              <a:ea typeface="나눔고딕" panose="020D0604000000000000" pitchFamily="50" charset="-127"/>
            </a:endParaRPr>
          </a:p>
        </p:txBody>
      </p:sp>
      <p:sp>
        <p:nvSpPr>
          <p:cNvPr id="28" name="직사각형 27"/>
          <p:cNvSpPr/>
          <p:nvPr/>
        </p:nvSpPr>
        <p:spPr>
          <a:xfrm>
            <a:off x="1415234" y="3603789"/>
            <a:ext cx="7355446" cy="591693"/>
          </a:xfrm>
          <a:prstGeom prst="rect">
            <a:avLst/>
          </a:prstGeom>
          <a:noFill/>
          <a:ln w="12700">
            <a:solidFill>
              <a:schemeClr val="bg1">
                <a:lumMod val="75000"/>
              </a:schemeClr>
            </a:solidFill>
          </a:ln>
        </p:spPr>
        <p:style>
          <a:lnRef idx="2">
            <a:schemeClr val="accent3"/>
          </a:lnRef>
          <a:fillRef idx="1">
            <a:schemeClr val="lt1"/>
          </a:fillRef>
          <a:effectRef idx="0">
            <a:schemeClr val="accent3"/>
          </a:effectRef>
          <a:fontRef idx="minor">
            <a:schemeClr val="dk1"/>
          </a:fontRef>
        </p:style>
        <p:txBody>
          <a:bodyPr rtlCol="0" anchor="ctr"/>
          <a:lstStyle/>
          <a:p>
            <a:r>
              <a:rPr lang="en-US" altLang="ko-KR" sz="1100" b="1" dirty="0">
                <a:latin typeface="나눔고딕" panose="020D0604000000000000" pitchFamily="50" charset="-127"/>
                <a:ea typeface="나눔고딕" panose="020D0604000000000000" pitchFamily="50" charset="-127"/>
              </a:rPr>
              <a:t>IT </a:t>
            </a:r>
            <a:r>
              <a:rPr lang="ko-KR" altLang="en-US" sz="1100" b="1" dirty="0">
                <a:latin typeface="나눔고딕" panose="020D0604000000000000" pitchFamily="50" charset="-127"/>
                <a:ea typeface="나눔고딕" panose="020D0604000000000000" pitchFamily="50" charset="-127"/>
              </a:rPr>
              <a:t>관련 </a:t>
            </a:r>
            <a:r>
              <a:rPr lang="ko-KR" altLang="en-US" sz="1100" b="1" dirty="0" err="1">
                <a:latin typeface="나눔고딕" panose="020D0604000000000000" pitchFamily="50" charset="-127"/>
                <a:ea typeface="나눔고딕" panose="020D0604000000000000" pitchFamily="50" charset="-127"/>
              </a:rPr>
              <a:t>오픈소스</a:t>
            </a:r>
            <a:r>
              <a:rPr lang="ko-KR" altLang="en-US" sz="1100" b="1" dirty="0">
                <a:latin typeface="나눔고딕" panose="020D0604000000000000" pitchFamily="50" charset="-127"/>
                <a:ea typeface="나눔고딕" panose="020D0604000000000000" pitchFamily="50" charset="-127"/>
              </a:rPr>
              <a:t> 활동이나 인력은 전부 한국의 서울특별시</a:t>
            </a:r>
            <a:r>
              <a:rPr lang="en-US" altLang="ko-KR" sz="1100" b="1" dirty="0">
                <a:latin typeface="나눔고딕" panose="020D0604000000000000" pitchFamily="50" charset="-127"/>
                <a:ea typeface="나눔고딕" panose="020D0604000000000000" pitchFamily="50" charset="-127"/>
              </a:rPr>
              <a:t>, </a:t>
            </a:r>
            <a:r>
              <a:rPr lang="ko-KR" altLang="en-US" sz="1100" b="1" dirty="0">
                <a:latin typeface="나눔고딕" panose="020D0604000000000000" pitchFamily="50" charset="-127"/>
                <a:ea typeface="나눔고딕" panose="020D0604000000000000" pitchFamily="50" charset="-127"/>
              </a:rPr>
              <a:t>경기도에 있다고 오해하기에 명시하였음</a:t>
            </a:r>
            <a:r>
              <a:rPr lang="en-US" altLang="ko-KR" sz="1100" b="1" dirty="0" smtClean="0">
                <a:latin typeface="나눔고딕" panose="020D0604000000000000" pitchFamily="50" charset="-127"/>
                <a:ea typeface="나눔고딕" panose="020D0604000000000000" pitchFamily="50" charset="-127"/>
              </a:rPr>
              <a:t>.</a:t>
            </a:r>
          </a:p>
          <a:p>
            <a:r>
              <a:rPr lang="en-US" altLang="ko-KR" sz="1100" dirty="0">
                <a:latin typeface="나눔고딕" panose="020D0604000000000000" pitchFamily="50" charset="-127"/>
                <a:ea typeface="나눔고딕" panose="020D0604000000000000" pitchFamily="50" charset="-127"/>
              </a:rPr>
              <a:t>[It was stated in the misunderstanding that all IT-related open source activities or manpower are located in Seoul, </a:t>
            </a:r>
            <a:r>
              <a:rPr lang="en-US" altLang="ko-KR" sz="1100" dirty="0" err="1">
                <a:latin typeface="나눔고딕" panose="020D0604000000000000" pitchFamily="50" charset="-127"/>
                <a:ea typeface="나눔고딕" panose="020D0604000000000000" pitchFamily="50" charset="-127"/>
              </a:rPr>
              <a:t>Gyeonggi</a:t>
            </a:r>
            <a:r>
              <a:rPr lang="en-US" altLang="ko-KR" sz="1100" dirty="0">
                <a:latin typeface="나눔고딕" panose="020D0604000000000000" pitchFamily="50" charset="-127"/>
                <a:ea typeface="나눔고딕" panose="020D0604000000000000" pitchFamily="50" charset="-127"/>
              </a:rPr>
              <a:t>-do, </a:t>
            </a:r>
            <a:r>
              <a:rPr lang="en-US" altLang="ko-KR" sz="1100" dirty="0" smtClean="0">
                <a:latin typeface="나눔고딕" panose="020D0604000000000000" pitchFamily="50" charset="-127"/>
                <a:ea typeface="나눔고딕" panose="020D0604000000000000" pitchFamily="50" charset="-127"/>
              </a:rPr>
              <a:t>Republic Of Korea.]</a:t>
            </a:r>
            <a:endParaRPr lang="ko-KR" altLang="en-US" sz="1100" dirty="0">
              <a:latin typeface="나눔고딕" panose="020D0604000000000000" pitchFamily="50" charset="-127"/>
              <a:ea typeface="나눔고딕" panose="020D0604000000000000" pitchFamily="50" charset="-127"/>
            </a:endParaRPr>
          </a:p>
        </p:txBody>
      </p:sp>
      <p:sp>
        <p:nvSpPr>
          <p:cNvPr id="29" name="직사각형 28"/>
          <p:cNvSpPr/>
          <p:nvPr/>
        </p:nvSpPr>
        <p:spPr>
          <a:xfrm>
            <a:off x="364680" y="3603789"/>
            <a:ext cx="1050554" cy="591693"/>
          </a:xfrm>
          <a:prstGeom prst="rect">
            <a:avLst/>
          </a:prstGeom>
          <a:solidFill>
            <a:srgbClr val="FFC000"/>
          </a:solidFill>
          <a:ln w="12700">
            <a:solidFill>
              <a:schemeClr val="bg1">
                <a:lumMod val="75000"/>
              </a:schemeClr>
            </a:solidFill>
          </a:ln>
        </p:spPr>
        <p:style>
          <a:lnRef idx="2">
            <a:schemeClr val="accent3"/>
          </a:lnRef>
          <a:fillRef idx="1">
            <a:schemeClr val="lt1"/>
          </a:fillRef>
          <a:effectRef idx="0">
            <a:schemeClr val="accent3"/>
          </a:effectRef>
          <a:fontRef idx="minor">
            <a:schemeClr val="dk1"/>
          </a:fontRef>
        </p:style>
        <p:txBody>
          <a:bodyPr rtlCol="0" anchor="ctr"/>
          <a:lstStyle/>
          <a:p>
            <a:r>
              <a:rPr lang="ko-KR" altLang="en-US" sz="1100" b="1" dirty="0" smtClean="0">
                <a:latin typeface="나눔고딕" panose="020D0604000000000000" pitchFamily="50" charset="-127"/>
                <a:ea typeface="나눔고딕" panose="020D0604000000000000" pitchFamily="50" charset="-127"/>
              </a:rPr>
              <a:t>* 명시 사유</a:t>
            </a:r>
            <a:endParaRPr lang="en-US" altLang="ko-KR" sz="1100" b="1" dirty="0" smtClean="0">
              <a:latin typeface="나눔고딕" panose="020D0604000000000000" pitchFamily="50" charset="-127"/>
              <a:ea typeface="나눔고딕" panose="020D0604000000000000" pitchFamily="50" charset="-127"/>
            </a:endParaRPr>
          </a:p>
          <a:p>
            <a:r>
              <a:rPr lang="en-US" altLang="ko-KR" sz="1100" b="1" dirty="0" smtClean="0">
                <a:latin typeface="나눔고딕" panose="020D0604000000000000" pitchFamily="50" charset="-127"/>
                <a:ea typeface="나눔고딕" panose="020D0604000000000000" pitchFamily="50" charset="-127"/>
              </a:rPr>
              <a:t>   (Explained    </a:t>
            </a:r>
            <a:br>
              <a:rPr lang="en-US" altLang="ko-KR" sz="1100" b="1" dirty="0" smtClean="0">
                <a:latin typeface="나눔고딕" panose="020D0604000000000000" pitchFamily="50" charset="-127"/>
                <a:ea typeface="나눔고딕" panose="020D0604000000000000" pitchFamily="50" charset="-127"/>
              </a:rPr>
            </a:br>
            <a:r>
              <a:rPr lang="en-US" altLang="ko-KR" sz="1100" b="1" dirty="0" smtClean="0">
                <a:latin typeface="나눔고딕" panose="020D0604000000000000" pitchFamily="50" charset="-127"/>
                <a:ea typeface="나눔고딕" panose="020D0604000000000000" pitchFamily="50" charset="-127"/>
              </a:rPr>
              <a:t>   reason)</a:t>
            </a:r>
            <a:endParaRPr lang="ko-KR" altLang="en-US" sz="1100" b="1" dirty="0">
              <a:latin typeface="나눔고딕" panose="020D0604000000000000" pitchFamily="50" charset="-127"/>
              <a:ea typeface="나눔고딕" panose="020D0604000000000000" pitchFamily="50" charset="-127"/>
            </a:endParaRPr>
          </a:p>
        </p:txBody>
      </p:sp>
      <p:sp>
        <p:nvSpPr>
          <p:cNvPr id="30" name="직사각형 29"/>
          <p:cNvSpPr/>
          <p:nvPr/>
        </p:nvSpPr>
        <p:spPr>
          <a:xfrm>
            <a:off x="1415234" y="4861089"/>
            <a:ext cx="7355446" cy="591693"/>
          </a:xfrm>
          <a:prstGeom prst="rect">
            <a:avLst/>
          </a:prstGeom>
          <a:noFill/>
          <a:ln w="12700">
            <a:solidFill>
              <a:schemeClr val="bg1">
                <a:lumMod val="75000"/>
              </a:schemeClr>
            </a:solidFill>
          </a:ln>
        </p:spPr>
        <p:style>
          <a:lnRef idx="2">
            <a:schemeClr val="accent3"/>
          </a:lnRef>
          <a:fillRef idx="1">
            <a:schemeClr val="lt1"/>
          </a:fillRef>
          <a:effectRef idx="0">
            <a:schemeClr val="accent3"/>
          </a:effectRef>
          <a:fontRef idx="minor">
            <a:schemeClr val="dk1"/>
          </a:fontRef>
        </p:style>
        <p:txBody>
          <a:bodyPr rtlCol="0" anchor="ctr"/>
          <a:lstStyle/>
          <a:p>
            <a:r>
              <a:rPr lang="en-US" altLang="ko-KR" sz="1100" dirty="0" err="1" smtClean="0">
                <a:latin typeface="나눔고딕" panose="020D0604000000000000" pitchFamily="50" charset="-127"/>
                <a:ea typeface="나눔고딕" panose="020D0604000000000000" pitchFamily="50" charset="-127"/>
              </a:rPr>
              <a:t>Nvidia</a:t>
            </a:r>
            <a:r>
              <a:rPr lang="en-US" altLang="ko-KR" sz="1100" dirty="0" smtClean="0">
                <a:latin typeface="나눔고딕" panose="020D0604000000000000" pitchFamily="50" charset="-127"/>
                <a:ea typeface="나눔고딕" panose="020D0604000000000000" pitchFamily="50" charset="-127"/>
              </a:rPr>
              <a:t> </a:t>
            </a:r>
            <a:r>
              <a:rPr lang="ko-KR" altLang="en-US" sz="1100" dirty="0" smtClean="0">
                <a:latin typeface="나눔고딕" panose="020D0604000000000000" pitchFamily="50" charset="-127"/>
                <a:ea typeface="나눔고딕" panose="020D0604000000000000" pitchFamily="50" charset="-127"/>
              </a:rPr>
              <a:t>제품을 예로 최신 그래픽카드에서 맨 처음 설치하게 되면</a:t>
            </a:r>
            <a:r>
              <a:rPr lang="en-US" altLang="ko-KR" sz="1100" dirty="0" smtClean="0">
                <a:latin typeface="나눔고딕" panose="020D0604000000000000" pitchFamily="50" charset="-127"/>
                <a:ea typeface="나눔고딕" panose="020D0604000000000000" pitchFamily="50" charset="-127"/>
              </a:rPr>
              <a:t>, </a:t>
            </a:r>
            <a:r>
              <a:rPr lang="ko-KR" altLang="en-US" sz="1100" dirty="0" smtClean="0">
                <a:latin typeface="나눔고딕" panose="020D0604000000000000" pitchFamily="50" charset="-127"/>
                <a:ea typeface="나눔고딕" panose="020D0604000000000000" pitchFamily="50" charset="-127"/>
              </a:rPr>
              <a:t>종종 멈춤 현상이 발생할 수 있음</a:t>
            </a:r>
            <a:r>
              <a:rPr lang="en-US" altLang="ko-KR" sz="1100" dirty="0" smtClean="0">
                <a:latin typeface="나눔고딕" panose="020D0604000000000000" pitchFamily="50" charset="-127"/>
                <a:ea typeface="나눔고딕" panose="020D0604000000000000" pitchFamily="50" charset="-127"/>
              </a:rPr>
              <a:t>.</a:t>
            </a:r>
          </a:p>
          <a:p>
            <a:r>
              <a:rPr lang="ko-KR" altLang="en-US" sz="1100" dirty="0" err="1" smtClean="0">
                <a:latin typeface="나눔고딕" panose="020D0604000000000000" pitchFamily="50" charset="-127"/>
                <a:ea typeface="나눔고딕" panose="020D0604000000000000" pitchFamily="50" charset="-127"/>
              </a:rPr>
              <a:t>그눕</a:t>
            </a:r>
            <a:r>
              <a:rPr lang="en-US" altLang="ko-KR" sz="1100" dirty="0" smtClean="0">
                <a:latin typeface="나눔고딕" panose="020D0604000000000000" pitchFamily="50" charset="-127"/>
                <a:ea typeface="나눔고딕" panose="020D0604000000000000" pitchFamily="50" charset="-127"/>
              </a:rPr>
              <a:t>(Grub)</a:t>
            </a:r>
            <a:r>
              <a:rPr lang="ko-KR" altLang="en-US" sz="1100" dirty="0" smtClean="0">
                <a:latin typeface="나눔고딕" panose="020D0604000000000000" pitchFamily="50" charset="-127"/>
                <a:ea typeface="나눔고딕" panose="020D0604000000000000" pitchFamily="50" charset="-127"/>
              </a:rPr>
              <a:t> 설정을 변경하여 접근하는 방식으로 설치를 진행하면 동작함</a:t>
            </a:r>
            <a:r>
              <a:rPr lang="en-US" altLang="ko-KR" sz="1100" dirty="0" smtClean="0">
                <a:latin typeface="나눔고딕" panose="020D0604000000000000" pitchFamily="50" charset="-127"/>
                <a:ea typeface="나눔고딕" panose="020D0604000000000000" pitchFamily="50" charset="-127"/>
              </a:rPr>
              <a:t>.</a:t>
            </a:r>
          </a:p>
        </p:txBody>
      </p:sp>
      <p:sp>
        <p:nvSpPr>
          <p:cNvPr id="31" name="직사각형 30"/>
          <p:cNvSpPr/>
          <p:nvPr/>
        </p:nvSpPr>
        <p:spPr>
          <a:xfrm>
            <a:off x="364680" y="4861088"/>
            <a:ext cx="1050554" cy="591693"/>
          </a:xfrm>
          <a:prstGeom prst="rect">
            <a:avLst/>
          </a:prstGeom>
          <a:solidFill>
            <a:srgbClr val="FFC000"/>
          </a:solidFill>
          <a:ln w="12700">
            <a:solidFill>
              <a:schemeClr val="bg1">
                <a:lumMod val="75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r>
              <a:rPr lang="ko-KR" altLang="en-US" sz="1100" b="1" dirty="0" smtClean="0">
                <a:latin typeface="나눔고딕" panose="020D0604000000000000" pitchFamily="50" charset="-127"/>
                <a:ea typeface="나눔고딕" panose="020D0604000000000000" pitchFamily="50" charset="-127"/>
              </a:rPr>
              <a:t>그래픽카드</a:t>
            </a:r>
            <a:endParaRPr lang="en-US" altLang="ko-KR" sz="1100" b="1" dirty="0" smtClean="0">
              <a:latin typeface="나눔고딕" panose="020D0604000000000000" pitchFamily="50" charset="-127"/>
              <a:ea typeface="나눔고딕" panose="020D0604000000000000" pitchFamily="50" charset="-127"/>
            </a:endParaRPr>
          </a:p>
          <a:p>
            <a:pPr algn="ctr"/>
            <a:r>
              <a:rPr lang="en-US" altLang="ko-KR" sz="1100" b="1" dirty="0" smtClean="0">
                <a:latin typeface="나눔고딕" panose="020D0604000000000000" pitchFamily="50" charset="-127"/>
                <a:ea typeface="나눔고딕" panose="020D0604000000000000" pitchFamily="50" charset="-127"/>
              </a:rPr>
              <a:t>(Graphic Card)</a:t>
            </a:r>
            <a:endParaRPr lang="ko-KR" altLang="en-US" sz="1100" b="1" dirty="0">
              <a:latin typeface="나눔고딕" panose="020D0604000000000000" pitchFamily="50" charset="-127"/>
              <a:ea typeface="나눔고딕" panose="020D0604000000000000" pitchFamily="50" charset="-127"/>
            </a:endParaRPr>
          </a:p>
        </p:txBody>
      </p:sp>
      <p:sp>
        <p:nvSpPr>
          <p:cNvPr id="32" name="직사각형 31"/>
          <p:cNvSpPr/>
          <p:nvPr/>
        </p:nvSpPr>
        <p:spPr>
          <a:xfrm>
            <a:off x="364680" y="5513271"/>
            <a:ext cx="8406000" cy="389987"/>
          </a:xfrm>
          <a:prstGeom prst="rect">
            <a:avLst/>
          </a:prstGeom>
          <a:solidFill>
            <a:schemeClr val="accent1">
              <a:lumMod val="40000"/>
              <a:lumOff val="60000"/>
            </a:schemeClr>
          </a:solidFill>
          <a:ln w="12700">
            <a:solidFill>
              <a:schemeClr val="bg1">
                <a:lumMod val="75000"/>
              </a:schemeClr>
            </a:solidFill>
          </a:ln>
        </p:spPr>
        <p:style>
          <a:lnRef idx="2">
            <a:schemeClr val="accent3"/>
          </a:lnRef>
          <a:fillRef idx="1">
            <a:schemeClr val="lt1"/>
          </a:fillRef>
          <a:effectRef idx="0">
            <a:schemeClr val="accent3"/>
          </a:effectRef>
          <a:fontRef idx="minor">
            <a:schemeClr val="dk1"/>
          </a:fontRef>
        </p:style>
        <p:txBody>
          <a:bodyPr rtlCol="0" anchor="ctr"/>
          <a:lstStyle/>
          <a:p>
            <a:r>
              <a:rPr lang="ko-KR" altLang="en-US" sz="1600" b="1" dirty="0" smtClean="0">
                <a:latin typeface="나눔고딕" panose="020D0604000000000000" pitchFamily="50" charset="-127"/>
                <a:ea typeface="나눔고딕" panose="020D0604000000000000" pitchFamily="50" charset="-127"/>
              </a:rPr>
              <a:t>요약</a:t>
            </a:r>
            <a:r>
              <a:rPr lang="en-US" altLang="ko-KR" sz="1600" b="1" dirty="0">
                <a:latin typeface="나눔고딕" panose="020D0604000000000000" pitchFamily="50" charset="-127"/>
                <a:ea typeface="나눔고딕" panose="020D0604000000000000" pitchFamily="50" charset="-127"/>
              </a:rPr>
              <a:t>: (</a:t>
            </a:r>
            <a:r>
              <a:rPr lang="ko-KR" altLang="en-US" sz="1600" b="1" dirty="0">
                <a:latin typeface="나눔고딕" panose="020D0604000000000000" pitchFamily="50" charset="-127"/>
                <a:ea typeface="나눔고딕" panose="020D0604000000000000" pitchFamily="50" charset="-127"/>
              </a:rPr>
              <a:t>알기 쉽게 소개하면</a:t>
            </a:r>
            <a:r>
              <a:rPr lang="en-US" altLang="ko-KR" sz="1600" b="1" dirty="0">
                <a:latin typeface="나눔고딕" panose="020D0604000000000000" pitchFamily="50" charset="-127"/>
                <a:ea typeface="나눔고딕" panose="020D0604000000000000" pitchFamily="50" charset="-127"/>
              </a:rPr>
              <a:t>) </a:t>
            </a:r>
            <a:r>
              <a:rPr lang="ko-KR" altLang="en-US" sz="1600" b="1" dirty="0" smtClean="0">
                <a:latin typeface="나눔고딕" panose="020D0604000000000000" pitchFamily="50" charset="-127"/>
                <a:ea typeface="나눔고딕" panose="020D0604000000000000" pitchFamily="50" charset="-127"/>
              </a:rPr>
              <a:t>최신 </a:t>
            </a:r>
            <a:r>
              <a:rPr lang="ko-KR" altLang="en-US" sz="1600" b="1" dirty="0" smtClean="0">
                <a:latin typeface="나눔고딕" panose="020D0604000000000000" pitchFamily="50" charset="-127"/>
                <a:ea typeface="나눔고딕" panose="020D0604000000000000" pitchFamily="50" charset="-127"/>
              </a:rPr>
              <a:t>드라이버를 깔지 않아서 발생하는 오류 중 하나</a:t>
            </a:r>
            <a:endParaRPr lang="en-US" altLang="ko-KR" sz="1600" b="1"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832274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8"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9"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5. [</a:t>
            </a:r>
            <a:r>
              <a:rPr lang="ko-KR" altLang="en-US" b="1" spc="-151" dirty="0" smtClean="0">
                <a:solidFill>
                  <a:srgbClr val="1C314E"/>
                </a:solidFill>
                <a:latin typeface="나눔고딕"/>
                <a:ea typeface="나눔고딕"/>
              </a:rPr>
              <a:t>처음 </a:t>
            </a:r>
            <a:r>
              <a:rPr lang="ko-KR" altLang="en-US" b="1" spc="-151" dirty="0" smtClean="0">
                <a:solidFill>
                  <a:srgbClr val="1C314E"/>
                </a:solidFill>
                <a:latin typeface="나눔고딕"/>
                <a:ea typeface="나눔고딕"/>
              </a:rPr>
              <a:t>설치</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smtClean="0">
                <a:solidFill>
                  <a:srgbClr val="1C314E"/>
                </a:solidFill>
                <a:latin typeface="나눔고딕"/>
                <a:ea typeface="나눔고딕"/>
              </a:rPr>
              <a:t>처음설치 모습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10"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8</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19"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200" dirty="0" smtClean="0">
                <a:latin typeface="나눔고딕" panose="020D0604000000000000" pitchFamily="50" charset="-127"/>
                <a:ea typeface="나눔고딕" panose="020D0604000000000000" pitchFamily="50" charset="-127"/>
              </a:rPr>
              <a:t>실제 컴퓨터 환경에 </a:t>
            </a:r>
            <a:r>
              <a:rPr lang="en-US" altLang="ko-KR" sz="1200" dirty="0" smtClean="0">
                <a:latin typeface="나눔고딕" panose="020D0604000000000000" pitchFamily="50" charset="-127"/>
                <a:ea typeface="나눔고딕" panose="020D0604000000000000" pitchFamily="50" charset="-127"/>
              </a:rPr>
              <a:t>“</a:t>
            </a:r>
            <a:r>
              <a:rPr lang="ko-KR" altLang="en-US" sz="1200" dirty="0" smtClean="0">
                <a:latin typeface="나눔고딕" panose="020D0604000000000000" pitchFamily="50" charset="-127"/>
                <a:ea typeface="나눔고딕" panose="020D0604000000000000" pitchFamily="50" charset="-127"/>
              </a:rPr>
              <a:t>처음</a:t>
            </a:r>
            <a:r>
              <a:rPr lang="en-US" altLang="ko-KR" sz="1200" dirty="0" smtClean="0">
                <a:latin typeface="나눔고딕" panose="020D0604000000000000" pitchFamily="50" charset="-127"/>
                <a:ea typeface="나눔고딕" panose="020D0604000000000000" pitchFamily="50" charset="-127"/>
              </a:rPr>
              <a:t>”</a:t>
            </a:r>
            <a:r>
              <a:rPr lang="ko-KR" altLang="en-US" sz="1200" dirty="0" smtClean="0">
                <a:latin typeface="나눔고딕" panose="020D0604000000000000" pitchFamily="50" charset="-127"/>
                <a:ea typeface="나눔고딕" panose="020D0604000000000000" pitchFamily="50" charset="-127"/>
              </a:rPr>
              <a:t>으로 설치 작업을 진행하였다</a:t>
            </a:r>
            <a:r>
              <a:rPr lang="en-US" altLang="ko-KR" sz="1200" dirty="0" smtClean="0">
                <a:latin typeface="나눔고딕" panose="020D0604000000000000" pitchFamily="50" charset="-127"/>
                <a:ea typeface="나눔고딕" panose="020D0604000000000000" pitchFamily="50" charset="-127"/>
              </a:rPr>
              <a:t>.</a:t>
            </a:r>
            <a:endParaRPr lang="en-US" altLang="ko-KR" sz="1200" dirty="0" smtClean="0">
              <a:latin typeface="나눔고딕" panose="020D0604000000000000" pitchFamily="50" charset="-127"/>
              <a:ea typeface="나눔고딕" panose="020D0604000000000000" pitchFamily="50" charset="-127"/>
            </a:endParaRPr>
          </a:p>
        </p:txBody>
      </p:sp>
      <p:pic>
        <p:nvPicPr>
          <p:cNvPr id="16" name="그림 15" descr="210403_real_ubuntu_1"/>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681480" y="1572467"/>
            <a:ext cx="7772400" cy="437197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859504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descr="210403_real_ubuntu_2"/>
          <p:cNvPicPr>
            <a:picLocks noGrp="1" noChangeAspect="1"/>
          </p:cNvPicPr>
          <p:nvPr isPhoto="1"/>
        </p:nvPicPr>
        <p:blipFill>
          <a:blip r:embed="rId2" cstate="print">
            <a:lum/>
            <a:extLst>
              <a:ext uri="{28A0092B-C50C-407E-A947-70E740481C1C}">
                <a14:useLocalDpi xmlns:a14="http://schemas.microsoft.com/office/drawing/2010/main" val="0"/>
              </a:ext>
            </a:extLst>
          </a:blip>
          <a:stretch>
            <a:fillRect/>
          </a:stretch>
        </p:blipFill>
        <p:spPr>
          <a:xfrm>
            <a:off x="681480" y="1626253"/>
            <a:ext cx="7772400" cy="4371975"/>
          </a:xfrm>
          <a:prstGeom prst="rect">
            <a:avLst/>
          </a:prstGeom>
          <a:ln>
            <a:noFill/>
          </a:ln>
          <a:effectLst>
            <a:outerShdw blurRad="190500" algn="tl" rotWithShape="0">
              <a:srgbClr val="000000">
                <a:alpha val="70000"/>
              </a:srgbClr>
            </a:outerShdw>
          </a:effectLst>
        </p:spPr>
      </p:pic>
      <p:sp>
        <p:nvSpPr>
          <p:cNvPr id="3" name="CustomShape 1">
            <a:extLst>
              <a:ext uri="{FF2B5EF4-FFF2-40B4-BE49-F238E27FC236}">
                <a16:creationId xmlns="" xmlns:a16="http://schemas.microsoft.com/office/drawing/2014/main" id="{DD0F3227-0D1A-4611-AC98-DFB3C0A731FF}"/>
              </a:ext>
            </a:extLst>
          </p:cNvPr>
          <p:cNvSpPr/>
          <p:nvPr/>
        </p:nvSpPr>
        <p:spPr>
          <a:xfrm>
            <a:off x="263520" y="195120"/>
            <a:ext cx="7940520" cy="2447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altLang="ko-KR" sz="1000" spc="-32" dirty="0" smtClean="0">
                <a:solidFill>
                  <a:srgbClr val="0D0D0D"/>
                </a:solidFill>
                <a:latin typeface="나눔고딕"/>
                <a:ea typeface="나눔고딕"/>
              </a:rPr>
              <a:t>1.1 </a:t>
            </a:r>
            <a:r>
              <a:rPr lang="ko-KR" altLang="en-US" sz="1000" spc="-32" dirty="0" smtClean="0">
                <a:solidFill>
                  <a:srgbClr val="0D0D0D"/>
                </a:solidFill>
                <a:latin typeface="나눔고딕"/>
                <a:ea typeface="나눔고딕"/>
              </a:rPr>
              <a:t>실제환경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우분투</a:t>
            </a:r>
            <a:r>
              <a:rPr lang="ko-KR" altLang="en-US" sz="1000" spc="-32" dirty="0" smtClean="0">
                <a:solidFill>
                  <a:srgbClr val="0D0D0D"/>
                </a:solidFill>
                <a:latin typeface="나눔고딕"/>
                <a:ea typeface="나눔고딕"/>
              </a:rPr>
              <a:t> </a:t>
            </a:r>
            <a:r>
              <a:rPr lang="en-US" altLang="ko-KR" sz="1000" spc="-32" dirty="0" smtClean="0">
                <a:solidFill>
                  <a:srgbClr val="0D0D0D"/>
                </a:solidFill>
                <a:latin typeface="나눔고딕"/>
                <a:ea typeface="나눔고딕"/>
              </a:rPr>
              <a:t>20.04 / xfce4, </a:t>
            </a:r>
            <a:r>
              <a:rPr lang="en-US" altLang="ko-KR" sz="1000" spc="-32" dirty="0" err="1" smtClean="0">
                <a:solidFill>
                  <a:srgbClr val="0D0D0D"/>
                </a:solidFill>
                <a:latin typeface="나눔고딕"/>
                <a:ea typeface="나눔고딕"/>
              </a:rPr>
              <a:t>fcitx</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한글</a:t>
            </a:r>
            <a:r>
              <a:rPr lang="en-US" altLang="ko-KR" sz="1000" spc="-32" dirty="0" smtClean="0">
                <a:solidFill>
                  <a:srgbClr val="0D0D0D"/>
                </a:solidFill>
                <a:latin typeface="나눔고딕"/>
                <a:ea typeface="나눔고딕"/>
              </a:rPr>
              <a:t>[</a:t>
            </a:r>
            <a:r>
              <a:rPr lang="ko-KR" altLang="en-US" sz="1000" spc="-32" dirty="0" smtClean="0">
                <a:solidFill>
                  <a:srgbClr val="0D0D0D"/>
                </a:solidFill>
                <a:latin typeface="나눔고딕"/>
                <a:ea typeface="나눔고딕"/>
              </a:rPr>
              <a:t>키보드 </a:t>
            </a:r>
            <a:r>
              <a:rPr lang="en-US" altLang="ko-KR" sz="1000" spc="-32" dirty="0" smtClean="0">
                <a:solidFill>
                  <a:srgbClr val="0D0D0D"/>
                </a:solidFill>
                <a:latin typeface="나눔고딕"/>
                <a:ea typeface="나눔고딕"/>
              </a:rPr>
              <a:t>- </a:t>
            </a:r>
            <a:r>
              <a:rPr lang="ko-KR" altLang="en-US" sz="1000" spc="-32" dirty="0" err="1" smtClean="0">
                <a:solidFill>
                  <a:srgbClr val="0D0D0D"/>
                </a:solidFill>
                <a:latin typeface="나눔고딕"/>
                <a:ea typeface="나눔고딕"/>
              </a:rPr>
              <a:t>한영키</a:t>
            </a:r>
            <a:r>
              <a:rPr lang="en-US" altLang="ko-KR" sz="1000" spc="-32" dirty="0" smtClean="0">
                <a:solidFill>
                  <a:srgbClr val="0D0D0D"/>
                </a:solidFill>
                <a:latin typeface="나눔고딕"/>
                <a:ea typeface="나눔고딕"/>
              </a:rPr>
              <a:t>, </a:t>
            </a:r>
            <a:r>
              <a:rPr lang="ko-KR" altLang="en-US" sz="1000" spc="-32" dirty="0" smtClean="0">
                <a:solidFill>
                  <a:srgbClr val="0D0D0D"/>
                </a:solidFill>
                <a:latin typeface="나눔고딕"/>
                <a:ea typeface="나눔고딕"/>
              </a:rPr>
              <a:t>한자키</a:t>
            </a:r>
            <a:r>
              <a:rPr lang="en-US" altLang="ko-KR" sz="1000" spc="-32" dirty="0" smtClean="0">
                <a:solidFill>
                  <a:srgbClr val="0D0D0D"/>
                </a:solidFill>
                <a:latin typeface="나눔고딕"/>
                <a:ea typeface="나눔고딕"/>
              </a:rPr>
              <a:t>, grub </a:t>
            </a:r>
            <a:r>
              <a:rPr lang="ko-KR" altLang="en-US" sz="1000" spc="-32" dirty="0" smtClean="0">
                <a:solidFill>
                  <a:srgbClr val="0D0D0D"/>
                </a:solidFill>
                <a:latin typeface="나눔고딕"/>
                <a:ea typeface="나눔고딕"/>
              </a:rPr>
              <a:t>그래픽카드 문제</a:t>
            </a:r>
            <a:r>
              <a:rPr lang="en-US" altLang="ko-KR" sz="1000" spc="-32" dirty="0" smtClean="0">
                <a:solidFill>
                  <a:srgbClr val="0D0D0D"/>
                </a:solidFill>
                <a:latin typeface="나눔고딕"/>
                <a:ea typeface="나눔고딕"/>
              </a:rPr>
              <a:t>] (2021-04-03)</a:t>
            </a:r>
            <a:endParaRPr lang="en-US" altLang="ko-KR" sz="1000" spc="-1" dirty="0">
              <a:latin typeface="나눔고딕"/>
            </a:endParaRPr>
          </a:p>
        </p:txBody>
      </p:sp>
      <p:sp>
        <p:nvSpPr>
          <p:cNvPr id="4" name="Line 2">
            <a:extLst>
              <a:ext uri="{FF2B5EF4-FFF2-40B4-BE49-F238E27FC236}">
                <a16:creationId xmlns="" xmlns:a16="http://schemas.microsoft.com/office/drawing/2014/main" id="{16328022-90A9-4CA8-94EA-050F3420E509}"/>
              </a:ext>
            </a:extLst>
          </p:cNvPr>
          <p:cNvSpPr/>
          <p:nvPr/>
        </p:nvSpPr>
        <p:spPr>
          <a:xfrm>
            <a:off x="364680" y="547560"/>
            <a:ext cx="8406000" cy="0"/>
          </a:xfrm>
          <a:prstGeom prst="line">
            <a:avLst/>
          </a:prstGeom>
          <a:ln w="3175">
            <a:solidFill>
              <a:schemeClr val="accent4">
                <a:lumMod val="50000"/>
              </a:schemeClr>
            </a:solidFill>
            <a:round/>
          </a:ln>
        </p:spPr>
        <p:style>
          <a:lnRef idx="1">
            <a:schemeClr val="accent1"/>
          </a:lnRef>
          <a:fillRef idx="0">
            <a:schemeClr val="accent1"/>
          </a:fillRef>
          <a:effectRef idx="0">
            <a:schemeClr val="accent1"/>
          </a:effectRef>
          <a:fontRef idx="minor"/>
        </p:style>
      </p:sp>
      <p:sp>
        <p:nvSpPr>
          <p:cNvPr id="5" name="CustomShape 3">
            <a:extLst>
              <a:ext uri="{FF2B5EF4-FFF2-40B4-BE49-F238E27FC236}">
                <a16:creationId xmlns="" xmlns:a16="http://schemas.microsoft.com/office/drawing/2014/main" id="{ADA10CB1-1AC4-401D-AA45-5A70C085EFA8}"/>
              </a:ext>
            </a:extLst>
          </p:cNvPr>
          <p:cNvSpPr/>
          <p:nvPr/>
        </p:nvSpPr>
        <p:spPr>
          <a:xfrm>
            <a:off x="256680" y="700200"/>
            <a:ext cx="8514000" cy="580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altLang="ko-KR" b="1" spc="-151" dirty="0" smtClean="0">
                <a:solidFill>
                  <a:srgbClr val="1C314E"/>
                </a:solidFill>
                <a:latin typeface="나눔고딕"/>
                <a:ea typeface="나눔고딕"/>
              </a:rPr>
              <a:t>5. [</a:t>
            </a:r>
            <a:r>
              <a:rPr lang="ko-KR" altLang="en-US" b="1" spc="-151" dirty="0" smtClean="0">
                <a:solidFill>
                  <a:srgbClr val="1C314E"/>
                </a:solidFill>
                <a:latin typeface="나눔고딕"/>
                <a:ea typeface="나눔고딕"/>
              </a:rPr>
              <a:t>처음 </a:t>
            </a:r>
            <a:r>
              <a:rPr lang="ko-KR" altLang="en-US" b="1" spc="-151" dirty="0" smtClean="0">
                <a:solidFill>
                  <a:srgbClr val="1C314E"/>
                </a:solidFill>
                <a:latin typeface="나눔고딕"/>
                <a:ea typeface="나눔고딕"/>
              </a:rPr>
              <a:t>설치</a:t>
            </a:r>
            <a:r>
              <a:rPr lang="en-US" altLang="ko-KR" b="1" spc="-151" dirty="0" smtClean="0">
                <a:solidFill>
                  <a:srgbClr val="1C314E"/>
                </a:solidFill>
                <a:latin typeface="나눔고딕"/>
                <a:ea typeface="나눔고딕"/>
              </a:rPr>
              <a:t>] </a:t>
            </a:r>
            <a:r>
              <a:rPr lang="ko-KR" altLang="en-US" b="1" spc="-151" dirty="0" err="1" smtClean="0">
                <a:solidFill>
                  <a:srgbClr val="1C314E"/>
                </a:solidFill>
                <a:latin typeface="나눔고딕"/>
                <a:ea typeface="나눔고딕"/>
              </a:rPr>
              <a:t>우분투</a:t>
            </a:r>
            <a:r>
              <a:rPr lang="ko-KR" altLang="en-US" b="1" spc="-151" dirty="0" smtClean="0">
                <a:solidFill>
                  <a:srgbClr val="1C314E"/>
                </a:solidFill>
                <a:latin typeface="나눔고딕"/>
                <a:ea typeface="나눔고딕"/>
              </a:rPr>
              <a:t> </a:t>
            </a:r>
            <a:r>
              <a:rPr lang="en-US" altLang="ko-KR" b="1" spc="-151" dirty="0" smtClean="0">
                <a:solidFill>
                  <a:srgbClr val="1C314E"/>
                </a:solidFill>
                <a:latin typeface="나눔고딕"/>
                <a:ea typeface="나눔고딕"/>
              </a:rPr>
              <a:t>20.04 / </a:t>
            </a:r>
            <a:r>
              <a:rPr lang="ko-KR" altLang="en-US" b="1" spc="-151" dirty="0" smtClean="0">
                <a:solidFill>
                  <a:srgbClr val="1C314E"/>
                </a:solidFill>
                <a:latin typeface="나눔고딕"/>
                <a:ea typeface="나눔고딕"/>
              </a:rPr>
              <a:t>처음설치 모습 </a:t>
            </a:r>
            <a:r>
              <a:rPr lang="en-US" altLang="ko-KR" b="1" spc="-151" dirty="0" smtClean="0">
                <a:solidFill>
                  <a:srgbClr val="1C314E"/>
                </a:solidFill>
                <a:latin typeface="나눔고딕"/>
                <a:ea typeface="나눔고딕"/>
              </a:rPr>
              <a:t>(2021-04-03</a:t>
            </a:r>
            <a:r>
              <a:rPr lang="en-US" altLang="ko-KR" b="1" spc="-151" dirty="0" smtClean="0">
                <a:solidFill>
                  <a:srgbClr val="1C314E"/>
                </a:solidFill>
                <a:latin typeface="나눔고딕"/>
                <a:ea typeface="나눔고딕"/>
              </a:rPr>
              <a:t>)</a:t>
            </a:r>
            <a:endParaRPr lang="en-US" altLang="ko-KR" b="1" spc="-1" dirty="0">
              <a:latin typeface="나눔고딕"/>
            </a:endParaRPr>
          </a:p>
        </p:txBody>
      </p:sp>
      <p:sp>
        <p:nvSpPr>
          <p:cNvPr id="6" name="CustomShape 4">
            <a:extLst>
              <a:ext uri="{FF2B5EF4-FFF2-40B4-BE49-F238E27FC236}">
                <a16:creationId xmlns="" xmlns:a16="http://schemas.microsoft.com/office/drawing/2014/main" id="{82B2CAFE-2C9C-4D8B-9903-678CA0CD007E}"/>
              </a:ext>
            </a:extLst>
          </p:cNvPr>
          <p:cNvSpPr/>
          <p:nvPr/>
        </p:nvSpPr>
        <p:spPr>
          <a:xfrm>
            <a:off x="7277400" y="195120"/>
            <a:ext cx="1583640" cy="242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spAutoFit/>
          </a:bodyPr>
          <a:lstStyle/>
          <a:p>
            <a:pPr algn="r">
              <a:lnSpc>
                <a:spcPct val="100000"/>
              </a:lnSpc>
            </a:pPr>
            <a:fld id="{D15E0137-9E2D-419D-9943-DEBB93C34F03}" type="slidenum">
              <a:rPr lang="en-US" sz="1000" b="0" strike="noStrike" spc="-32">
                <a:solidFill>
                  <a:srgbClr val="0D0D0D"/>
                </a:solidFill>
                <a:latin typeface="나눔고딕"/>
                <a:ea typeface="나눔고딕"/>
              </a:rPr>
              <a:t>9</a:t>
            </a:fld>
            <a:r>
              <a:rPr lang="en-US" sz="1000" b="0" strike="noStrike" spc="-32" dirty="0">
                <a:solidFill>
                  <a:srgbClr val="0D0D0D"/>
                </a:solidFill>
                <a:latin typeface="나눔고딕"/>
                <a:ea typeface="나눔고딕"/>
              </a:rPr>
              <a:t> </a:t>
            </a:r>
            <a:r>
              <a:rPr lang="en-US" sz="1000" b="0" strike="noStrike" spc="-32" dirty="0" smtClean="0">
                <a:solidFill>
                  <a:srgbClr val="0D0D0D"/>
                </a:solidFill>
                <a:latin typeface="나눔고딕"/>
                <a:ea typeface="나눔고딕"/>
              </a:rPr>
              <a:t>/ 44</a:t>
            </a:r>
            <a:endParaRPr lang="en-US" sz="1000" b="0" strike="noStrike" spc="-1" dirty="0">
              <a:latin typeface="나눔고딕"/>
            </a:endParaRPr>
          </a:p>
        </p:txBody>
      </p:sp>
      <p:sp>
        <p:nvSpPr>
          <p:cNvPr id="7" name="CustomShape 5"/>
          <p:cNvSpPr/>
          <p:nvPr/>
        </p:nvSpPr>
        <p:spPr>
          <a:xfrm>
            <a:off x="364680" y="1170939"/>
            <a:ext cx="8470080" cy="321686"/>
          </a:xfrm>
          <a:prstGeom prst="rect">
            <a:avLst/>
          </a:prstGeom>
          <a:noFill/>
          <a:ln w="0">
            <a:noFill/>
          </a:ln>
        </p:spPr>
        <p:style>
          <a:lnRef idx="0">
            <a:scrgbClr r="0" g="0" b="0"/>
          </a:lnRef>
          <a:fillRef idx="0">
            <a:scrgbClr r="0" g="0" b="0"/>
          </a:fillRef>
          <a:effectRef idx="0">
            <a:scrgbClr r="0" g="0" b="0"/>
          </a:effectRef>
          <a:fontRef idx="minor"/>
        </p:style>
        <p:txBody>
          <a:bodyPr anchor="ctr">
            <a:normAutofit/>
          </a:bodyPr>
          <a:lstStyle/>
          <a:p>
            <a:r>
              <a:rPr lang="ko-KR" altLang="en-US" sz="1200" dirty="0" smtClean="0">
                <a:latin typeface="나눔고딕" panose="020D0604000000000000" pitchFamily="50" charset="-127"/>
                <a:ea typeface="나눔고딕" panose="020D0604000000000000" pitchFamily="50" charset="-127"/>
              </a:rPr>
              <a:t>실제 컴퓨터 환경에 </a:t>
            </a:r>
            <a:r>
              <a:rPr lang="en-US" altLang="ko-KR" sz="1200" dirty="0" smtClean="0">
                <a:latin typeface="나눔고딕" panose="020D0604000000000000" pitchFamily="50" charset="-127"/>
                <a:ea typeface="나눔고딕" panose="020D0604000000000000" pitchFamily="50" charset="-127"/>
              </a:rPr>
              <a:t>“</a:t>
            </a:r>
            <a:r>
              <a:rPr lang="ko-KR" altLang="en-US" sz="1200" dirty="0" smtClean="0">
                <a:latin typeface="나눔고딕" panose="020D0604000000000000" pitchFamily="50" charset="-127"/>
                <a:ea typeface="나눔고딕" panose="020D0604000000000000" pitchFamily="50" charset="-127"/>
              </a:rPr>
              <a:t>처음</a:t>
            </a:r>
            <a:r>
              <a:rPr lang="en-US" altLang="ko-KR" sz="1200" dirty="0" smtClean="0">
                <a:latin typeface="나눔고딕" panose="020D0604000000000000" pitchFamily="50" charset="-127"/>
                <a:ea typeface="나눔고딕" panose="020D0604000000000000" pitchFamily="50" charset="-127"/>
              </a:rPr>
              <a:t>”</a:t>
            </a:r>
            <a:r>
              <a:rPr lang="ko-KR" altLang="en-US" sz="1200" dirty="0" smtClean="0">
                <a:latin typeface="나눔고딕" panose="020D0604000000000000" pitchFamily="50" charset="-127"/>
                <a:ea typeface="나눔고딕" panose="020D0604000000000000" pitchFamily="50" charset="-127"/>
              </a:rPr>
              <a:t>으로 설치 작업을 진행하였다</a:t>
            </a:r>
            <a:r>
              <a:rPr lang="en-US" altLang="ko-KR" sz="1200" dirty="0" smtClean="0">
                <a:latin typeface="나눔고딕" panose="020D0604000000000000" pitchFamily="50" charset="-127"/>
                <a:ea typeface="나눔고딕" panose="020D0604000000000000" pitchFamily="50" charset="-127"/>
              </a:rPr>
              <a:t>.</a:t>
            </a:r>
            <a:endParaRPr lang="en-US" altLang="ko-KR" sz="1200" dirty="0" smtClean="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33556976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39639D"/>
      </a:hlink>
      <a:folHlink>
        <a:srgbClr val="34343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39639D"/>
      </a:hlink>
      <a:folHlink>
        <a:srgbClr val="34343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39639D"/>
      </a:hlink>
      <a:folHlink>
        <a:srgbClr val="34343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39639D"/>
      </a:hlink>
      <a:folHlink>
        <a:srgbClr val="34343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6353</TotalTime>
  <Words>3183</Words>
  <Application>Microsoft Office PowerPoint</Application>
  <PresentationFormat>화면 슬라이드 쇼(4:3)</PresentationFormat>
  <Paragraphs>320</Paragraphs>
  <Slides>44</Slides>
  <Notes>4</Notes>
  <HiddenSlides>0</HiddenSlides>
  <MMClips>0</MMClips>
  <ScaleCrop>false</ScaleCrop>
  <HeadingPairs>
    <vt:vector size="4" baseType="variant">
      <vt:variant>
        <vt:lpstr>테마</vt:lpstr>
      </vt:variant>
      <vt:variant>
        <vt:i4>3</vt:i4>
      </vt:variant>
      <vt:variant>
        <vt:lpstr>슬라이드 제목</vt:lpstr>
      </vt:variant>
      <vt:variant>
        <vt:i4>44</vt:i4>
      </vt:variant>
    </vt:vector>
  </HeadingPairs>
  <TitlesOfParts>
    <vt:vector size="47" baseType="lpstr">
      <vt:lpstr>Office Theme</vt:lpstr>
      <vt:lpstr>Office Theme</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문서의 제목 나눔고딕B, 54pt</dc:title>
  <dc:creator>네이버 한글캠페인</dc:creator>
  <cp:lastModifiedBy>pc</cp:lastModifiedBy>
  <cp:revision>3687</cp:revision>
  <cp:lastPrinted>2011-08-28T13:13:29Z</cp:lastPrinted>
  <dcterms:created xsi:type="dcterms:W3CDTF">2011-08-24T01:05:33Z</dcterms:created>
  <dcterms:modified xsi:type="dcterms:W3CDTF">2021-04-03T12:52:27Z</dcterms:modified>
  <dc:language>ko-KR</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4</vt:i4>
  </property>
  <property fmtid="{D5CDD505-2E9C-101B-9397-08002B2CF9AE}" pid="3" name="PresentationFormat">
    <vt:lpwstr>화면 슬라이드 쇼(4:3)</vt:lpwstr>
  </property>
  <property fmtid="{D5CDD505-2E9C-101B-9397-08002B2CF9AE}" pid="4" name="Slides">
    <vt:i4>23</vt:i4>
  </property>
</Properties>
</file>